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803" r:id="rId4"/>
    <p:sldMasterId id="2147483804" r:id="rId5"/>
    <p:sldMasterId id="2147483805" r:id="rId6"/>
    <p:sldMasterId id="2147483806" r:id="rId7"/>
    <p:sldMasterId id="214748380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F0CEBF6-B556-49C5-9CCA-530D7EC4EC2E}">
  <a:tblStyle styleId="{8F0CEBF6-B556-49C5-9CCA-530D7EC4EC2E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BEBEB"/>
          </a:solidFill>
        </a:fill>
      </a:tcStyle>
    </a:wholeTbl>
    <a:band2H>
      <a:tcTxStyle b="off" i="off"/>
      <a:tcStyle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008600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4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SourceSansPro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2.xml"/><Relationship Id="rId33" Type="http://schemas.openxmlformats.org/officeDocument/2006/relationships/font" Target="fonts/OpenSans-bold.fntdata"/><Relationship Id="rId10" Type="http://schemas.openxmlformats.org/officeDocument/2006/relationships/slide" Target="slides/slide1.xml"/><Relationship Id="rId32" Type="http://schemas.openxmlformats.org/officeDocument/2006/relationships/font" Target="fonts/OpenSans-regular.fntdata"/><Relationship Id="rId13" Type="http://schemas.openxmlformats.org/officeDocument/2006/relationships/slide" Target="slides/slide4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3.xml"/><Relationship Id="rId34" Type="http://schemas.openxmlformats.org/officeDocument/2006/relationships/font" Target="fonts/OpenSans-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Shape 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essence, we advocate for a continuous cycle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service or product is never done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yet we chunk up complexity small enough to have a lot of little dones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Stories from experimentation (depending on which buys have gone public)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2" name="Shape 12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We have</a:t>
            </a:r>
            <a:r>
              <a:rPr b="0" i="0" lang="e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about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200</a:t>
            </a:r>
            <a:r>
              <a:rPr b="0" i="0" lang="e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people, with just over half of the team living and working in a place that’s not Washington D.C. We span four U.S. timezones. We have offices in San Francisco, New York, Chicago, and D.C., and everyone else works from wherever they live. </a:t>
            </a:r>
            <a:br>
              <a:rPr b="0" i="0" lang="e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We’ve worked hard to provide the infrastructure and support for our team to live and work anywhere in the U.S.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18F has a few strategies when it comes to our procurement work.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jp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/Relationships>
</file>

<file path=ppt/slideLayouts/_rels/slideLayout1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2.png"/><Relationship Id="rId22" Type="http://schemas.openxmlformats.org/officeDocument/2006/relationships/image" Target="../media/image111.png"/><Relationship Id="rId21" Type="http://schemas.openxmlformats.org/officeDocument/2006/relationships/image" Target="../media/image108.png"/><Relationship Id="rId24" Type="http://schemas.openxmlformats.org/officeDocument/2006/relationships/image" Target="../media/image110.png"/><Relationship Id="rId23" Type="http://schemas.openxmlformats.org/officeDocument/2006/relationships/image" Target="../media/image10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1.png"/><Relationship Id="rId3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26" Type="http://schemas.openxmlformats.org/officeDocument/2006/relationships/image" Target="../media/image113.png"/><Relationship Id="rId25" Type="http://schemas.openxmlformats.org/officeDocument/2006/relationships/image" Target="../media/image114.png"/><Relationship Id="rId28" Type="http://schemas.openxmlformats.org/officeDocument/2006/relationships/image" Target="../media/image115.png"/><Relationship Id="rId27" Type="http://schemas.openxmlformats.org/officeDocument/2006/relationships/image" Target="../media/image116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29" Type="http://schemas.openxmlformats.org/officeDocument/2006/relationships/image" Target="../media/image117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Relationship Id="rId31" Type="http://schemas.openxmlformats.org/officeDocument/2006/relationships/image" Target="../media/image118.png"/><Relationship Id="rId30" Type="http://schemas.openxmlformats.org/officeDocument/2006/relationships/image" Target="../media/image121.png"/><Relationship Id="rId11" Type="http://schemas.openxmlformats.org/officeDocument/2006/relationships/image" Target="../media/image101.png"/><Relationship Id="rId33" Type="http://schemas.openxmlformats.org/officeDocument/2006/relationships/image" Target="../media/image122.png"/><Relationship Id="rId10" Type="http://schemas.openxmlformats.org/officeDocument/2006/relationships/image" Target="../media/image97.png"/><Relationship Id="rId32" Type="http://schemas.openxmlformats.org/officeDocument/2006/relationships/image" Target="../media/image120.png"/><Relationship Id="rId13" Type="http://schemas.openxmlformats.org/officeDocument/2006/relationships/image" Target="../media/image99.png"/><Relationship Id="rId35" Type="http://schemas.openxmlformats.org/officeDocument/2006/relationships/image" Target="../media/image128.png"/><Relationship Id="rId12" Type="http://schemas.openxmlformats.org/officeDocument/2006/relationships/image" Target="../media/image105.png"/><Relationship Id="rId34" Type="http://schemas.openxmlformats.org/officeDocument/2006/relationships/image" Target="../media/image119.png"/><Relationship Id="rId15" Type="http://schemas.openxmlformats.org/officeDocument/2006/relationships/image" Target="../media/image98.png"/><Relationship Id="rId37" Type="http://schemas.openxmlformats.org/officeDocument/2006/relationships/image" Target="../media/image124.png"/><Relationship Id="rId14" Type="http://schemas.openxmlformats.org/officeDocument/2006/relationships/image" Target="../media/image103.png"/><Relationship Id="rId36" Type="http://schemas.openxmlformats.org/officeDocument/2006/relationships/image" Target="../media/image126.png"/><Relationship Id="rId17" Type="http://schemas.openxmlformats.org/officeDocument/2006/relationships/image" Target="../media/image104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102.png"/><Relationship Id="rId38" Type="http://schemas.openxmlformats.org/officeDocument/2006/relationships/image" Target="../media/image123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12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0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0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7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0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9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9.jp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0.png"/><Relationship Id="rId22" Type="http://schemas.openxmlformats.org/officeDocument/2006/relationships/image" Target="../media/image153.png"/><Relationship Id="rId21" Type="http://schemas.openxmlformats.org/officeDocument/2006/relationships/image" Target="../media/image152.png"/><Relationship Id="rId24" Type="http://schemas.openxmlformats.org/officeDocument/2006/relationships/image" Target="../media/image157.png"/><Relationship Id="rId23" Type="http://schemas.openxmlformats.org/officeDocument/2006/relationships/image" Target="../media/image155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Relationship Id="rId26" Type="http://schemas.openxmlformats.org/officeDocument/2006/relationships/image" Target="../media/image159.png"/><Relationship Id="rId25" Type="http://schemas.openxmlformats.org/officeDocument/2006/relationships/image" Target="../media/image154.png"/><Relationship Id="rId28" Type="http://schemas.openxmlformats.org/officeDocument/2006/relationships/image" Target="../media/image160.png"/><Relationship Id="rId27" Type="http://schemas.openxmlformats.org/officeDocument/2006/relationships/image" Target="../media/image158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29" Type="http://schemas.openxmlformats.org/officeDocument/2006/relationships/image" Target="../media/image161.png"/><Relationship Id="rId7" Type="http://schemas.openxmlformats.org/officeDocument/2006/relationships/image" Target="../media/image137.png"/><Relationship Id="rId8" Type="http://schemas.openxmlformats.org/officeDocument/2006/relationships/image" Target="../media/image140.png"/><Relationship Id="rId31" Type="http://schemas.openxmlformats.org/officeDocument/2006/relationships/image" Target="../media/image165.png"/><Relationship Id="rId30" Type="http://schemas.openxmlformats.org/officeDocument/2006/relationships/image" Target="../media/image156.png"/><Relationship Id="rId11" Type="http://schemas.openxmlformats.org/officeDocument/2006/relationships/image" Target="../media/image143.png"/><Relationship Id="rId33" Type="http://schemas.openxmlformats.org/officeDocument/2006/relationships/image" Target="../media/image164.png"/><Relationship Id="rId10" Type="http://schemas.openxmlformats.org/officeDocument/2006/relationships/image" Target="../media/image145.png"/><Relationship Id="rId32" Type="http://schemas.openxmlformats.org/officeDocument/2006/relationships/image" Target="../media/image163.png"/><Relationship Id="rId13" Type="http://schemas.openxmlformats.org/officeDocument/2006/relationships/image" Target="../media/image144.png"/><Relationship Id="rId35" Type="http://schemas.openxmlformats.org/officeDocument/2006/relationships/image" Target="../media/image169.png"/><Relationship Id="rId12" Type="http://schemas.openxmlformats.org/officeDocument/2006/relationships/image" Target="../media/image141.png"/><Relationship Id="rId34" Type="http://schemas.openxmlformats.org/officeDocument/2006/relationships/image" Target="../media/image168.png"/><Relationship Id="rId15" Type="http://schemas.openxmlformats.org/officeDocument/2006/relationships/image" Target="../media/image147.png"/><Relationship Id="rId37" Type="http://schemas.openxmlformats.org/officeDocument/2006/relationships/image" Target="../media/image166.png"/><Relationship Id="rId14" Type="http://schemas.openxmlformats.org/officeDocument/2006/relationships/image" Target="../media/image162.png"/><Relationship Id="rId36" Type="http://schemas.openxmlformats.org/officeDocument/2006/relationships/image" Target="../media/image167.png"/><Relationship Id="rId17" Type="http://schemas.openxmlformats.org/officeDocument/2006/relationships/image" Target="../media/image149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151.png"/><Relationship Id="rId38" Type="http://schemas.openxmlformats.org/officeDocument/2006/relationships/image" Target="../media/image174.png"/><Relationship Id="rId19" Type="http://schemas.openxmlformats.org/officeDocument/2006/relationships/image" Target="../media/image148.png"/><Relationship Id="rId18" Type="http://schemas.openxmlformats.org/officeDocument/2006/relationships/image" Target="../media/image14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170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24.png"/><Relationship Id="rId21" Type="http://schemas.openxmlformats.org/officeDocument/2006/relationships/image" Target="../media/image30.png"/><Relationship Id="rId24" Type="http://schemas.openxmlformats.org/officeDocument/2006/relationships/image" Target="../media/image28.png"/><Relationship Id="rId23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26" Type="http://schemas.openxmlformats.org/officeDocument/2006/relationships/image" Target="../media/image37.png"/><Relationship Id="rId25" Type="http://schemas.openxmlformats.org/officeDocument/2006/relationships/image" Target="../media/image29.png"/><Relationship Id="rId28" Type="http://schemas.openxmlformats.org/officeDocument/2006/relationships/image" Target="../media/image38.png"/><Relationship Id="rId27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29" Type="http://schemas.openxmlformats.org/officeDocument/2006/relationships/image" Target="../media/image33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Relationship Id="rId31" Type="http://schemas.openxmlformats.org/officeDocument/2006/relationships/image" Target="../media/image35.png"/><Relationship Id="rId30" Type="http://schemas.openxmlformats.org/officeDocument/2006/relationships/image" Target="../media/image32.png"/><Relationship Id="rId11" Type="http://schemas.openxmlformats.org/officeDocument/2006/relationships/image" Target="../media/image17.png"/><Relationship Id="rId33" Type="http://schemas.openxmlformats.org/officeDocument/2006/relationships/image" Target="../media/image40.png"/><Relationship Id="rId10" Type="http://schemas.openxmlformats.org/officeDocument/2006/relationships/image" Target="../media/image14.png"/><Relationship Id="rId32" Type="http://schemas.openxmlformats.org/officeDocument/2006/relationships/image" Target="../media/image34.png"/><Relationship Id="rId13" Type="http://schemas.openxmlformats.org/officeDocument/2006/relationships/image" Target="../media/image18.png"/><Relationship Id="rId35" Type="http://schemas.openxmlformats.org/officeDocument/2006/relationships/image" Target="../media/image41.png"/><Relationship Id="rId12" Type="http://schemas.openxmlformats.org/officeDocument/2006/relationships/image" Target="../media/image22.png"/><Relationship Id="rId34" Type="http://schemas.openxmlformats.org/officeDocument/2006/relationships/image" Target="../media/image39.png"/><Relationship Id="rId15" Type="http://schemas.openxmlformats.org/officeDocument/2006/relationships/image" Target="../media/image19.png"/><Relationship Id="rId37" Type="http://schemas.openxmlformats.org/officeDocument/2006/relationships/image" Target="../media/image42.png"/><Relationship Id="rId14" Type="http://schemas.openxmlformats.org/officeDocument/2006/relationships/image" Target="../media/image15.png"/><Relationship Id="rId36" Type="http://schemas.openxmlformats.org/officeDocument/2006/relationships/image" Target="../media/image36.png"/><Relationship Id="rId17" Type="http://schemas.openxmlformats.org/officeDocument/2006/relationships/image" Target="../media/image21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23.png"/><Relationship Id="rId38" Type="http://schemas.openxmlformats.org/officeDocument/2006/relationships/image" Target="../media/image43.png"/><Relationship Id="rId19" Type="http://schemas.openxmlformats.org/officeDocument/2006/relationships/image" Target="../media/image26.png"/><Relationship Id="rId18" Type="http://schemas.openxmlformats.org/officeDocument/2006/relationships/image" Target="../media/image2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4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jpg"/></Relationships>
</file>

<file path=ppt/slideLayouts/_rels/slideLayout9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png"/><Relationship Id="rId22" Type="http://schemas.openxmlformats.org/officeDocument/2006/relationships/image" Target="../media/image70.png"/><Relationship Id="rId21" Type="http://schemas.openxmlformats.org/officeDocument/2006/relationships/image" Target="../media/image69.png"/><Relationship Id="rId24" Type="http://schemas.openxmlformats.org/officeDocument/2006/relationships/image" Target="../media/image71.png"/><Relationship Id="rId23" Type="http://schemas.openxmlformats.org/officeDocument/2006/relationships/image" Target="../media/image7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26" Type="http://schemas.openxmlformats.org/officeDocument/2006/relationships/image" Target="../media/image77.png"/><Relationship Id="rId25" Type="http://schemas.openxmlformats.org/officeDocument/2006/relationships/image" Target="../media/image73.png"/><Relationship Id="rId28" Type="http://schemas.openxmlformats.org/officeDocument/2006/relationships/image" Target="../media/image72.png"/><Relationship Id="rId27" Type="http://schemas.openxmlformats.org/officeDocument/2006/relationships/image" Target="../media/image7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29" Type="http://schemas.openxmlformats.org/officeDocument/2006/relationships/image" Target="../media/image74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Relationship Id="rId31" Type="http://schemas.openxmlformats.org/officeDocument/2006/relationships/image" Target="../media/image88.png"/><Relationship Id="rId30" Type="http://schemas.openxmlformats.org/officeDocument/2006/relationships/image" Target="../media/image78.png"/><Relationship Id="rId11" Type="http://schemas.openxmlformats.org/officeDocument/2006/relationships/image" Target="../media/image60.png"/><Relationship Id="rId33" Type="http://schemas.openxmlformats.org/officeDocument/2006/relationships/image" Target="../media/image82.png"/><Relationship Id="rId10" Type="http://schemas.openxmlformats.org/officeDocument/2006/relationships/image" Target="../media/image59.png"/><Relationship Id="rId32" Type="http://schemas.openxmlformats.org/officeDocument/2006/relationships/image" Target="../media/image79.png"/><Relationship Id="rId13" Type="http://schemas.openxmlformats.org/officeDocument/2006/relationships/image" Target="../media/image58.png"/><Relationship Id="rId35" Type="http://schemas.openxmlformats.org/officeDocument/2006/relationships/image" Target="../media/image83.png"/><Relationship Id="rId12" Type="http://schemas.openxmlformats.org/officeDocument/2006/relationships/image" Target="../media/image67.png"/><Relationship Id="rId34" Type="http://schemas.openxmlformats.org/officeDocument/2006/relationships/image" Target="../media/image84.png"/><Relationship Id="rId15" Type="http://schemas.openxmlformats.org/officeDocument/2006/relationships/image" Target="../media/image57.png"/><Relationship Id="rId37" Type="http://schemas.openxmlformats.org/officeDocument/2006/relationships/image" Target="../media/image87.png"/><Relationship Id="rId14" Type="http://schemas.openxmlformats.org/officeDocument/2006/relationships/image" Target="../media/image56.png"/><Relationship Id="rId36" Type="http://schemas.openxmlformats.org/officeDocument/2006/relationships/image" Target="../media/image86.png"/><Relationship Id="rId17" Type="http://schemas.openxmlformats.org/officeDocument/2006/relationships/image" Target="../media/image64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61.png"/><Relationship Id="rId38" Type="http://schemas.openxmlformats.org/officeDocument/2006/relationships/image" Target="../media/image178.png"/><Relationship Id="rId19" Type="http://schemas.openxmlformats.org/officeDocument/2006/relationships/image" Target="../media/image65.png"/><Relationship Id="rId18" Type="http://schemas.openxmlformats.org/officeDocument/2006/relationships/image" Target="../media/image6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pages-staging.18f.gov/brand/%23colors" TargetMode="External"/><Relationship Id="rId3" Type="http://schemas.openxmlformats.org/officeDocument/2006/relationships/image" Target="../media/image8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dark">
    <p:bg>
      <p:bgPr>
        <a:solidFill>
          <a:srgbClr val="1C304A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" type="body"/>
          </p:nvPr>
        </p:nvSpPr>
        <p:spPr>
          <a:xfrm>
            <a:off x="657225" y="623887"/>
            <a:ext cx="7273799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5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1055483" y="4560814"/>
            <a:ext cx="226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609" y="4462745"/>
            <a:ext cx="300300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idx="3" type="body"/>
          </p:nvPr>
        </p:nvSpPr>
        <p:spPr>
          <a:xfrm>
            <a:off x="684009" y="3455914"/>
            <a:ext cx="1135800" cy="21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bullets brigh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663976" y="3150731"/>
            <a:ext cx="880500" cy="8805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675404" y="1352230"/>
            <a:ext cx="880500" cy="880500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4663976" y="1352230"/>
            <a:ext cx="880500" cy="880500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71453" y="649994"/>
            <a:ext cx="68567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1730635" y="1503304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5719207" y="1503304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668026" y="3150102"/>
            <a:ext cx="880500" cy="880500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1723257" y="3301175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5" type="body"/>
          </p:nvPr>
        </p:nvSpPr>
        <p:spPr>
          <a:xfrm>
            <a:off x="5711828" y="3301175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/>
          <p:nvPr>
            <p:ph idx="6" type="pic"/>
          </p:nvPr>
        </p:nvSpPr>
        <p:spPr>
          <a:xfrm>
            <a:off x="4864888" y="1569458"/>
            <a:ext cx="478500" cy="445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Shape 58"/>
          <p:cNvSpPr/>
          <p:nvPr>
            <p:ph idx="7" type="pic"/>
          </p:nvPr>
        </p:nvSpPr>
        <p:spPr>
          <a:xfrm>
            <a:off x="848890" y="1516191"/>
            <a:ext cx="517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Shape 59"/>
          <p:cNvSpPr/>
          <p:nvPr>
            <p:ph idx="8" type="pic"/>
          </p:nvPr>
        </p:nvSpPr>
        <p:spPr>
          <a:xfrm>
            <a:off x="829840" y="330516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Shape 60"/>
          <p:cNvSpPr/>
          <p:nvPr>
            <p:ph idx="9" type="pic"/>
          </p:nvPr>
        </p:nvSpPr>
        <p:spPr>
          <a:xfrm>
            <a:off x="4864888" y="3351642"/>
            <a:ext cx="478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LG quote">
    <p:bg>
      <p:bgPr>
        <a:solidFill>
          <a:srgbClr val="00C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71" name="Shape 771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LG quote">
    <p:bg>
      <p:bgPr>
        <a:solidFill>
          <a:srgbClr val="FFFF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1 column">
    <p:bg>
      <p:bgPr>
        <a:solidFill>
          <a:srgbClr val="1C304A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23399" y="1654657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2 column">
    <p:bg>
      <p:bgPr>
        <a:solidFill>
          <a:srgbClr val="1C304A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781" name="Shape 781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3" name="Shape 783"/>
          <p:cNvSpPr txBox="1"/>
          <p:nvPr>
            <p:ph idx="2" type="body"/>
          </p:nvPr>
        </p:nvSpPr>
        <p:spPr>
          <a:xfrm>
            <a:off x="4675869" y="1737313"/>
            <a:ext cx="3617699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4" name="Shape 784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Dark - 3 column bullets">
    <p:bg>
      <p:bgPr>
        <a:solidFill>
          <a:srgbClr val="1C304A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787" name="Shape 787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88" name="Shape 78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89" name="Shape 789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0" name="Shape 790"/>
          <p:cNvSpPr txBox="1"/>
          <p:nvPr>
            <p:ph idx="3" type="body"/>
          </p:nvPr>
        </p:nvSpPr>
        <p:spPr>
          <a:xfrm>
            <a:off x="3323392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1" name="Shape 791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2" name="Shape 792"/>
          <p:cNvSpPr/>
          <p:nvPr/>
        </p:nvSpPr>
        <p:spPr>
          <a:xfrm>
            <a:off x="815525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794" name="Shape 794"/>
          <p:cNvSpPr/>
          <p:nvPr/>
        </p:nvSpPr>
        <p:spPr>
          <a:xfrm>
            <a:off x="3375583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796" name="Shape 796"/>
          <p:cNvSpPr/>
          <p:nvPr/>
        </p:nvSpPr>
        <p:spPr>
          <a:xfrm>
            <a:off x="5993434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7" name="Shape 797"/>
          <p:cNvSpPr txBox="1"/>
          <p:nvPr/>
        </p:nvSpPr>
        <p:spPr>
          <a:xfrm>
            <a:off x="5989484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1 column">
    <p:bg>
      <p:bgPr>
        <a:solidFill>
          <a:srgbClr val="FFFFF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23399" y="1662375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2pPr>
            <a:lvl3pPr lvl="2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3pPr>
            <a:lvl4pPr lvl="3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4pPr>
            <a:lvl5pPr lvl="4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5pPr>
            <a:lvl6pPr lvl="5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6pPr>
            <a:lvl7pPr lvl="6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7pPr>
            <a:lvl8pPr lvl="7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8pPr>
            <a:lvl9pPr lvl="8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01" name="Shape 801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">
    <p:bg>
      <p:bgPr>
        <a:solidFill>
          <a:srgbClr val="FFFFFF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04" name="Shape 804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725280" y="1722019"/>
            <a:ext cx="3617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806" name="Shape 806"/>
          <p:cNvSpPr txBox="1"/>
          <p:nvPr>
            <p:ph idx="2" type="body"/>
          </p:nvPr>
        </p:nvSpPr>
        <p:spPr>
          <a:xfrm>
            <a:off x="4675869" y="1745269"/>
            <a:ext cx="3617699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807" name="Shape 807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3 column 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10" name="Shape 810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 txBox="1"/>
          <p:nvPr>
            <p:ph idx="2" type="body"/>
          </p:nvPr>
        </p:nvSpPr>
        <p:spPr>
          <a:xfrm>
            <a:off x="3323392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12" name="Shape 812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13" name="Shape 813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14" name="Shape 814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15" name="Shape 81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16" name="Shape 816"/>
          <p:cNvSpPr/>
          <p:nvPr/>
        </p:nvSpPr>
        <p:spPr>
          <a:xfrm>
            <a:off x="815525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Shape 817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818" name="Shape 818"/>
          <p:cNvSpPr/>
          <p:nvPr/>
        </p:nvSpPr>
        <p:spPr>
          <a:xfrm>
            <a:off x="3375583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820" name="Shape 820"/>
          <p:cNvSpPr/>
          <p:nvPr/>
        </p:nvSpPr>
        <p:spPr>
          <a:xfrm>
            <a:off x="5993434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1" name="Shape 821"/>
          <p:cNvSpPr txBox="1"/>
          <p:nvPr/>
        </p:nvSpPr>
        <p:spPr>
          <a:xfrm>
            <a:off x="5989484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 icons"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24" name="Shape 824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25" name="Shape 825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4349049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7" name="Shape 827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28" name="Shape 828"/>
          <p:cNvSpPr txBox="1"/>
          <p:nvPr>
            <p:ph idx="3" type="body"/>
          </p:nvPr>
        </p:nvSpPr>
        <p:spPr>
          <a:xfrm>
            <a:off x="1493787" y="3313631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29" name="Shape 829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4349049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1" name="Shape 831"/>
          <p:cNvSpPr txBox="1"/>
          <p:nvPr>
            <p:ph idx="4" type="body"/>
          </p:nvPr>
        </p:nvSpPr>
        <p:spPr>
          <a:xfrm>
            <a:off x="5027312" y="3313631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32" name="Shape 832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2 column icons">
    <p:bg>
      <p:bgPr>
        <a:solidFill>
          <a:srgbClr val="00CFFF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35" name="Shape 83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36" name="Shape 83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4349049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Shape 838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39" name="Shape 839"/>
          <p:cNvSpPr txBox="1"/>
          <p:nvPr>
            <p:ph idx="3" type="body"/>
          </p:nvPr>
        </p:nvSpPr>
        <p:spPr>
          <a:xfrm>
            <a:off x="1493787" y="3313631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40" name="Shape 840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4349049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Shape 842"/>
          <p:cNvSpPr txBox="1"/>
          <p:nvPr>
            <p:ph idx="4" type="body"/>
          </p:nvPr>
        </p:nvSpPr>
        <p:spPr>
          <a:xfrm>
            <a:off x="5027312" y="3313631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843" name="Shape 843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bullets white">
    <p:bg>
      <p:bgPr>
        <a:solidFill>
          <a:srgbClr val="FEFDFD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71453" y="649994"/>
            <a:ext cx="68567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65" name="Shape 65"/>
          <p:cNvSpPr/>
          <p:nvPr/>
        </p:nvSpPr>
        <p:spPr>
          <a:xfrm>
            <a:off x="4663976" y="3150731"/>
            <a:ext cx="880500" cy="8805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75404" y="1352230"/>
            <a:ext cx="880500" cy="8805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663976" y="1352230"/>
            <a:ext cx="880500" cy="8805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1730635" y="1503304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3" type="body"/>
          </p:nvPr>
        </p:nvSpPr>
        <p:spPr>
          <a:xfrm>
            <a:off x="5719207" y="1503304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Shape 70"/>
          <p:cNvSpPr/>
          <p:nvPr/>
        </p:nvSpPr>
        <p:spPr>
          <a:xfrm>
            <a:off x="668026" y="3150102"/>
            <a:ext cx="880500" cy="8805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Shape 71"/>
          <p:cNvSpPr txBox="1"/>
          <p:nvPr>
            <p:ph idx="4" type="body"/>
          </p:nvPr>
        </p:nvSpPr>
        <p:spPr>
          <a:xfrm>
            <a:off x="1723257" y="3301175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5" type="body"/>
          </p:nvPr>
        </p:nvSpPr>
        <p:spPr>
          <a:xfrm>
            <a:off x="5711828" y="3301175"/>
            <a:ext cx="2661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Shape 73"/>
          <p:cNvSpPr/>
          <p:nvPr>
            <p:ph idx="6" type="pic"/>
          </p:nvPr>
        </p:nvSpPr>
        <p:spPr>
          <a:xfrm>
            <a:off x="4864888" y="1569458"/>
            <a:ext cx="478500" cy="445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Shape 74"/>
          <p:cNvSpPr/>
          <p:nvPr>
            <p:ph idx="7" type="pic"/>
          </p:nvPr>
        </p:nvSpPr>
        <p:spPr>
          <a:xfrm>
            <a:off x="848890" y="1516191"/>
            <a:ext cx="517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Shape 75"/>
          <p:cNvSpPr/>
          <p:nvPr>
            <p:ph idx="8" type="pic"/>
          </p:nvPr>
        </p:nvSpPr>
        <p:spPr>
          <a:xfrm>
            <a:off x="829840" y="330516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/>
          <p:nvPr>
            <p:ph idx="9" type="pic"/>
          </p:nvPr>
        </p:nvSpPr>
        <p:spPr>
          <a:xfrm>
            <a:off x="4864888" y="3351642"/>
            <a:ext cx="478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 boxes">
    <p:bg>
      <p:bgPr>
        <a:solidFill>
          <a:srgbClr val="FFFFFF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46" name="Shape 846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47" name="Shape 84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48" name="Shape 848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849" name="Shape 849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0" name="Shape 850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851" name="Shape 851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2" name="Shape 852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853" name="Shape 853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4" name="Shape 854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855" name="Shape 855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6" name="Shape 856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857" name="Shape 857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60" name="Shape 860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61" name="Shape 861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rge Photo">
    <p:bg>
      <p:bgPr>
        <a:solidFill>
          <a:srgbClr val="666666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hape 863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4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Shape 86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rIns="167425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5" name="Shape 865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Blue Section Title 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Shape 867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39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 txBox="1"/>
          <p:nvPr>
            <p:ph idx="12" type="sldNum"/>
          </p:nvPr>
        </p:nvSpPr>
        <p:spPr>
          <a:xfrm>
            <a:off x="8472450" y="4881625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870" name="Shape 870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2" name="Shape 872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 1">
    <p:bg>
      <p:bgPr>
        <a:solidFill>
          <a:srgbClr val="1C304A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737118" y="3585135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76" name="Shape 8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9" name="Shape 879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</a:p>
        </p:txBody>
      </p:sp>
      <p:pic>
        <p:nvPicPr>
          <p:cNvPr descr="thin-0001_compose_write_pencil_new.png" id="880" name="Shape 8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2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7"/>
            <a:ext cx="628449" cy="62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882" name="Shape 8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4" y="126864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883" name="Shape 8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884" name="Shape 8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885" name="Shape 8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1" y="205842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886" name="Shape 8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6" y="132277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887" name="Shape 8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888" name="Shape 8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889" name="Shape 8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890" name="Shape 8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891" name="Shape 8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892" name="Shape 8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7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893" name="Shape 8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2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894" name="Shape 89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1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895" name="Shape 89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2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896" name="Shape 89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897" name="Shape 89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6" y="311860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898" name="Shape 89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6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899" name="Shape 89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900" name="Shape 90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2" y="38283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901" name="Shape 9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2" y="379985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902" name="Shape 90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903" name="Shape 90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7" y="3703078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904" name="Shape 90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905" name="Shape 90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906" name="Shape 9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907" name="Shape 90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7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908" name="Shape 90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909" name="Shape 90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910" name="Shape 91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911" name="Shape 91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7" y="1992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29"/>
            <a:ext cx="761274" cy="76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913" name="Shape 91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7" y="3027162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914" name="Shape 91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2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915" name="Shape 91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6" y="3852957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916" name="Shape 91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2" y="3830229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 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/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921" name="Shape 921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17177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23381" y="2398440"/>
            <a:ext cx="8912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7289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47345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</a:p>
        </p:txBody>
      </p:sp>
      <p:sp>
        <p:nvSpPr>
          <p:cNvPr id="931" name="Shape 931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 txBox="1"/>
          <p:nvPr/>
        </p:nvSpPr>
        <p:spPr>
          <a:xfrm>
            <a:off x="57401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</a:p>
        </p:txBody>
      </p:sp>
      <p:pic>
        <p:nvPicPr>
          <p:cNvPr id="933" name="Shape 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4" cy="29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lg bright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664151" y="876300"/>
            <a:ext cx="78105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6" name="Shape 936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dark">
    <p:bg>
      <p:bgPr>
        <a:solidFill>
          <a:srgbClr val="1C304A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idx="1" type="body"/>
          </p:nvPr>
        </p:nvSpPr>
        <p:spPr>
          <a:xfrm>
            <a:off x="671453" y="649994"/>
            <a:ext cx="6856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0" name="Shape 940"/>
          <p:cNvSpPr txBox="1"/>
          <p:nvPr>
            <p:ph idx="2" type="body"/>
          </p:nvPr>
        </p:nvSpPr>
        <p:spPr>
          <a:xfrm>
            <a:off x="671453" y="1683413"/>
            <a:ext cx="6856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1" name="Shape 941"/>
          <p:cNvSpPr txBox="1"/>
          <p:nvPr>
            <p:ph idx="12" type="sldNum"/>
          </p:nvPr>
        </p:nvSpPr>
        <p:spPr>
          <a:xfrm>
            <a:off x="8320086" y="4814887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boxes dark">
    <p:bg>
      <p:bgPr>
        <a:solidFill>
          <a:srgbClr val="1C304A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3" type="body"/>
          </p:nvPr>
        </p:nvSpPr>
        <p:spPr>
          <a:xfrm>
            <a:off x="693414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4" type="body"/>
          </p:nvPr>
        </p:nvSpPr>
        <p:spPr>
          <a:xfrm>
            <a:off x="78560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5" type="body"/>
          </p:nvPr>
        </p:nvSpPr>
        <p:spPr>
          <a:xfrm>
            <a:off x="2265622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6" type="body"/>
          </p:nvPr>
        </p:nvSpPr>
        <p:spPr>
          <a:xfrm>
            <a:off x="2357817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7" type="body"/>
          </p:nvPr>
        </p:nvSpPr>
        <p:spPr>
          <a:xfrm>
            <a:off x="3834700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8" type="body"/>
          </p:nvPr>
        </p:nvSpPr>
        <p:spPr>
          <a:xfrm>
            <a:off x="3926894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9" type="body"/>
          </p:nvPr>
        </p:nvSpPr>
        <p:spPr>
          <a:xfrm>
            <a:off x="5407515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3" type="body"/>
          </p:nvPr>
        </p:nvSpPr>
        <p:spPr>
          <a:xfrm>
            <a:off x="5499710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4" type="body"/>
          </p:nvPr>
        </p:nvSpPr>
        <p:spPr>
          <a:xfrm>
            <a:off x="6981354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5" type="body"/>
          </p:nvPr>
        </p:nvSpPr>
        <p:spPr>
          <a:xfrm>
            <a:off x="707354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+ Image 1/2">
    <p:bg>
      <p:bgPr>
        <a:solidFill>
          <a:srgbClr val="1C304A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pic"/>
          </p:nvPr>
        </p:nvSpPr>
        <p:spPr>
          <a:xfrm flipH="1">
            <a:off x="4576825" y="-26882"/>
            <a:ext cx="45735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64959" y="614869"/>
            <a:ext cx="3013199" cy="2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5" name="Shape 945"/>
          <p:cNvSpPr txBox="1"/>
          <p:nvPr>
            <p:ph idx="3" type="body"/>
          </p:nvPr>
        </p:nvSpPr>
        <p:spPr>
          <a:xfrm>
            <a:off x="669721" y="945387"/>
            <a:ext cx="300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6" name="Shape 946"/>
          <p:cNvSpPr txBox="1"/>
          <p:nvPr>
            <p:ph idx="4" type="body"/>
          </p:nvPr>
        </p:nvSpPr>
        <p:spPr>
          <a:xfrm>
            <a:off x="686182" y="4349319"/>
            <a:ext cx="2988899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7" name="Shape 947"/>
          <p:cNvSpPr txBox="1"/>
          <p:nvPr>
            <p:ph idx="5" type="body"/>
          </p:nvPr>
        </p:nvSpPr>
        <p:spPr>
          <a:xfrm>
            <a:off x="677116" y="1850822"/>
            <a:ext cx="2988899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8" name="Shape 948"/>
          <p:cNvSpPr txBox="1"/>
          <p:nvPr>
            <p:ph idx="12" type="sldNum"/>
          </p:nvPr>
        </p:nvSpPr>
        <p:spPr>
          <a:xfrm>
            <a:off x="4569618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copy">
    <p:bg>
      <p:bgPr>
        <a:solidFill>
          <a:srgbClr val="FEFDFD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idx="1" type="body"/>
          </p:nvPr>
        </p:nvSpPr>
        <p:spPr>
          <a:xfrm>
            <a:off x="664959" y="614869"/>
            <a:ext cx="3995400" cy="2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1" name="Shape 951"/>
          <p:cNvSpPr txBox="1"/>
          <p:nvPr>
            <p:ph idx="2" type="body"/>
          </p:nvPr>
        </p:nvSpPr>
        <p:spPr>
          <a:xfrm>
            <a:off x="666546" y="1843089"/>
            <a:ext cx="6455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2" name="Shape 952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bright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idx="1" type="body"/>
          </p:nvPr>
        </p:nvSpPr>
        <p:spPr>
          <a:xfrm>
            <a:off x="666742" y="1940716"/>
            <a:ext cx="60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5" name="Shape 955"/>
          <p:cNvSpPr txBox="1"/>
          <p:nvPr>
            <p:ph idx="2" type="body"/>
          </p:nvPr>
        </p:nvSpPr>
        <p:spPr>
          <a:xfrm>
            <a:off x="664959" y="614869"/>
            <a:ext cx="3995400" cy="2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6" name="Shape 956"/>
          <p:cNvSpPr txBox="1"/>
          <p:nvPr>
            <p:ph idx="12" type="sldNum"/>
          </p:nvPr>
        </p:nvSpPr>
        <p:spPr>
          <a:xfrm>
            <a:off x="8318389" y="4814795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LG quote 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959" name="Shape 9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lg white">
    <p:bg>
      <p:bgPr>
        <a:solidFill>
          <a:srgbClr val="FEFDFD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idx="1" type="body"/>
          </p:nvPr>
        </p:nvSpPr>
        <p:spPr>
          <a:xfrm>
            <a:off x="664151" y="876300"/>
            <a:ext cx="78105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2" name="Shape 962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white">
    <p:bg>
      <p:bgPr>
        <a:solidFill>
          <a:srgbClr val="FEFDFD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idx="1" type="body"/>
          </p:nvPr>
        </p:nvSpPr>
        <p:spPr>
          <a:xfrm>
            <a:off x="671453" y="649994"/>
            <a:ext cx="6856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5" name="Shape 965"/>
          <p:cNvSpPr txBox="1"/>
          <p:nvPr>
            <p:ph idx="2" type="body"/>
          </p:nvPr>
        </p:nvSpPr>
        <p:spPr>
          <a:xfrm>
            <a:off x="671453" y="1683413"/>
            <a:ext cx="685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6" name="Shape 966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EFDFD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idx="12" type="sldNum"/>
          </p:nvPr>
        </p:nvSpPr>
        <p:spPr>
          <a:xfrm>
            <a:off x="4569618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LG quote 1">
    <p:bg>
      <p:bgPr>
        <a:solidFill>
          <a:srgbClr val="00CFFF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971" name="Shape 9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 1 1">
    <p:bg>
      <p:bgPr>
        <a:solidFill>
          <a:srgbClr val="1C304A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6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737118" y="3585135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75" name="Shape 9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385" y="4667035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Text">
    <p:bg>
      <p:bgPr>
        <a:solidFill>
          <a:srgbClr val="1C304A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idx="1" type="body"/>
          </p:nvPr>
        </p:nvSpPr>
        <p:spPr>
          <a:xfrm>
            <a:off x="657225" y="1200150"/>
            <a:ext cx="72738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8" name="Shape 978"/>
          <p:cNvSpPr txBox="1"/>
          <p:nvPr>
            <p:ph idx="2" type="body"/>
          </p:nvPr>
        </p:nvSpPr>
        <p:spPr>
          <a:xfrm>
            <a:off x="668741" y="3999997"/>
            <a:ext cx="3238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79" name="Shape 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7" y="4674378"/>
            <a:ext cx="233399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Shape 980"/>
          <p:cNvSpPr txBox="1"/>
          <p:nvPr>
            <p:ph idx="12" type="sldNum"/>
          </p:nvPr>
        </p:nvSpPr>
        <p:spPr>
          <a:xfrm>
            <a:off x="4569618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boxes dark highlight">
    <p:bg>
      <p:bgPr>
        <a:solidFill>
          <a:srgbClr val="1C304A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3" type="body"/>
          </p:nvPr>
        </p:nvSpPr>
        <p:spPr>
          <a:xfrm>
            <a:off x="693414" y="1904999"/>
            <a:ext cx="1473300" cy="2194500"/>
          </a:xfrm>
          <a:prstGeom prst="rect">
            <a:avLst/>
          </a:prstGeom>
          <a:solidFill>
            <a:srgbClr val="FEFDFD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75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4" type="body"/>
          </p:nvPr>
        </p:nvSpPr>
        <p:spPr>
          <a:xfrm>
            <a:off x="78560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5" type="body"/>
          </p:nvPr>
        </p:nvSpPr>
        <p:spPr>
          <a:xfrm>
            <a:off x="2265622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6" type="body"/>
          </p:nvPr>
        </p:nvSpPr>
        <p:spPr>
          <a:xfrm>
            <a:off x="2357817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7" type="body"/>
          </p:nvPr>
        </p:nvSpPr>
        <p:spPr>
          <a:xfrm>
            <a:off x="3834700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8" type="body"/>
          </p:nvPr>
        </p:nvSpPr>
        <p:spPr>
          <a:xfrm>
            <a:off x="3926894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9" type="body"/>
          </p:nvPr>
        </p:nvSpPr>
        <p:spPr>
          <a:xfrm>
            <a:off x="5407515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3" type="body"/>
          </p:nvPr>
        </p:nvSpPr>
        <p:spPr>
          <a:xfrm>
            <a:off x="5499710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4" type="body"/>
          </p:nvPr>
        </p:nvSpPr>
        <p:spPr>
          <a:xfrm>
            <a:off x="6981354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5" type="body"/>
          </p:nvPr>
        </p:nvSpPr>
        <p:spPr>
          <a:xfrm>
            <a:off x="707354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for Presentation">
    <p:bg>
      <p:bgPr>
        <a:solidFill>
          <a:srgbClr val="1C304A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ctrTitle"/>
          </p:nvPr>
        </p:nvSpPr>
        <p:spPr>
          <a:xfrm>
            <a:off x="718450" y="525012"/>
            <a:ext cx="7386600" cy="165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000"/>
            </a:lvl2pPr>
            <a:lvl3pPr lvl="2" rtl="0" algn="ctr">
              <a:spcBef>
                <a:spcPts val="0"/>
              </a:spcBef>
              <a:buSzPct val="100000"/>
              <a:defRPr sz="5000"/>
            </a:lvl3pPr>
            <a:lvl4pPr lvl="3" rtl="0" algn="ctr">
              <a:spcBef>
                <a:spcPts val="0"/>
              </a:spcBef>
              <a:buSzPct val="100000"/>
              <a:defRPr sz="5000"/>
            </a:lvl4pPr>
            <a:lvl5pPr lvl="4" rtl="0" algn="ctr">
              <a:spcBef>
                <a:spcPts val="0"/>
              </a:spcBef>
              <a:buSzPct val="100000"/>
              <a:defRPr sz="5000"/>
            </a:lvl5pPr>
            <a:lvl6pPr lvl="5" rtl="0" algn="ctr">
              <a:spcBef>
                <a:spcPts val="0"/>
              </a:spcBef>
              <a:buSzPct val="100000"/>
              <a:defRPr sz="5000"/>
            </a:lvl6pPr>
            <a:lvl7pPr lvl="6" rtl="0" algn="ctr">
              <a:spcBef>
                <a:spcPts val="0"/>
              </a:spcBef>
              <a:buSzPct val="100000"/>
              <a:defRPr sz="5000"/>
            </a:lvl7pPr>
            <a:lvl8pPr lvl="7" rtl="0" algn="ctr">
              <a:spcBef>
                <a:spcPts val="0"/>
              </a:spcBef>
              <a:buSzPct val="100000"/>
              <a:defRPr sz="5000"/>
            </a:lvl8pPr>
            <a:lvl9pPr lvl="8" rtl="0" algn="ctr">
              <a:spcBef>
                <a:spcPts val="0"/>
              </a:spcBef>
              <a:buSzPct val="100000"/>
              <a:defRPr sz="5000"/>
            </a:lvl9pPr>
          </a:lstStyle>
          <a:p/>
        </p:txBody>
      </p:sp>
      <p:sp>
        <p:nvSpPr>
          <p:cNvPr id="987" name="Shape 987"/>
          <p:cNvSpPr txBox="1"/>
          <p:nvPr>
            <p:ph idx="1" type="subTitle"/>
          </p:nvPr>
        </p:nvSpPr>
        <p:spPr>
          <a:xfrm>
            <a:off x="735280" y="2270704"/>
            <a:ext cx="43893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1000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988" name="Shape 988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989" name="Shape 9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9" y="4438374"/>
            <a:ext cx="329349" cy="3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le for Print">
    <p:bg>
      <p:bgPr>
        <a:solidFill>
          <a:srgbClr val="FFFFFF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type="ctrTitle"/>
          </p:nvPr>
        </p:nvSpPr>
        <p:spPr>
          <a:xfrm>
            <a:off x="712839" y="536231"/>
            <a:ext cx="7386600" cy="92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92" name="Shape 992"/>
          <p:cNvSpPr txBox="1"/>
          <p:nvPr>
            <p:ph idx="1" type="subTitle"/>
          </p:nvPr>
        </p:nvSpPr>
        <p:spPr>
          <a:xfrm>
            <a:off x="729680" y="2287533"/>
            <a:ext cx="43893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1000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93" name="Shape 993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994" name="Shape 9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Divider Blue">
    <p:bg>
      <p:bgPr>
        <a:solidFill>
          <a:srgbClr val="00CFFF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97" name="Shape 997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98" name="Shape 998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999" name="Shape 9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Blue">
    <p:bg>
      <p:bgPr>
        <a:solidFill>
          <a:srgbClr val="1C304A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1002" name="Shape 1002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03" name="Shape 1003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pic>
        <p:nvPicPr>
          <p:cNvPr id="1004" name="Shape 10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White">
    <p:bg>
      <p:bgPr>
        <a:solidFill>
          <a:srgbClr val="FFFFFF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07" name="Shape 1007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08" name="Shape 1008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1009" name="Shape 10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LG quote">
    <p:bg>
      <p:bgPr>
        <a:solidFill>
          <a:srgbClr val="00C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12" name="Shape 1012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LG quote">
    <p:bg>
      <p:bgPr>
        <a:solidFill>
          <a:srgbClr val="FFFFFF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15" name="Shape 101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1 column">
    <p:bg>
      <p:bgPr>
        <a:solidFill>
          <a:srgbClr val="1C304A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23399" y="1654657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9" name="Shape 1019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2 column">
    <p:bg>
      <p:bgPr>
        <a:solidFill>
          <a:srgbClr val="1C304A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1022" name="Shape 1022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4" name="Shape 1024"/>
          <p:cNvSpPr txBox="1"/>
          <p:nvPr>
            <p:ph idx="2" type="body"/>
          </p:nvPr>
        </p:nvSpPr>
        <p:spPr>
          <a:xfrm>
            <a:off x="4675869" y="1737313"/>
            <a:ext cx="3617699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5" name="Shape 102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Dark - 3 column bullets">
    <p:bg>
      <p:bgPr>
        <a:solidFill>
          <a:srgbClr val="1C304A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1028" name="Shape 1028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29" name="Shape 102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30" name="Shape 1030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1" name="Shape 1031"/>
          <p:cNvSpPr txBox="1"/>
          <p:nvPr>
            <p:ph idx="3" type="body"/>
          </p:nvPr>
        </p:nvSpPr>
        <p:spPr>
          <a:xfrm>
            <a:off x="3323392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2" name="Shape 1032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3" name="Shape 1033"/>
          <p:cNvSpPr/>
          <p:nvPr/>
        </p:nvSpPr>
        <p:spPr>
          <a:xfrm>
            <a:off x="815525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1035" name="Shape 1035"/>
          <p:cNvSpPr/>
          <p:nvPr/>
        </p:nvSpPr>
        <p:spPr>
          <a:xfrm>
            <a:off x="3375583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993434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Shape 1038"/>
          <p:cNvSpPr txBox="1"/>
          <p:nvPr/>
        </p:nvSpPr>
        <p:spPr>
          <a:xfrm>
            <a:off x="5989484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boxes white">
    <p:bg>
      <p:bgPr>
        <a:solidFill>
          <a:srgbClr val="FEFDFD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693414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4" type="body"/>
          </p:nvPr>
        </p:nvSpPr>
        <p:spPr>
          <a:xfrm>
            <a:off x="78560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5" type="body"/>
          </p:nvPr>
        </p:nvSpPr>
        <p:spPr>
          <a:xfrm>
            <a:off x="2265622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6" type="body"/>
          </p:nvPr>
        </p:nvSpPr>
        <p:spPr>
          <a:xfrm>
            <a:off x="2357817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7" type="body"/>
          </p:nvPr>
        </p:nvSpPr>
        <p:spPr>
          <a:xfrm>
            <a:off x="3834700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8" type="body"/>
          </p:nvPr>
        </p:nvSpPr>
        <p:spPr>
          <a:xfrm>
            <a:off x="3926894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9" type="body"/>
          </p:nvPr>
        </p:nvSpPr>
        <p:spPr>
          <a:xfrm>
            <a:off x="5407515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3" type="body"/>
          </p:nvPr>
        </p:nvSpPr>
        <p:spPr>
          <a:xfrm>
            <a:off x="5499710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4" type="body"/>
          </p:nvPr>
        </p:nvSpPr>
        <p:spPr>
          <a:xfrm>
            <a:off x="6981354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5" type="body"/>
          </p:nvPr>
        </p:nvSpPr>
        <p:spPr>
          <a:xfrm>
            <a:off x="707354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1 column">
    <p:bg>
      <p:bgPr>
        <a:solidFill>
          <a:srgbClr val="FFFFFF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623399" y="1662375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2pPr>
            <a:lvl3pPr lvl="2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3pPr>
            <a:lvl4pPr lvl="3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4pPr>
            <a:lvl5pPr lvl="4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5pPr>
            <a:lvl6pPr lvl="5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6pPr>
            <a:lvl7pPr lvl="6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7pPr>
            <a:lvl8pPr lvl="7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8pPr>
            <a:lvl9pPr lvl="8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42" name="Shape 1042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">
    <p:bg>
      <p:bgPr>
        <a:solidFill>
          <a:srgbClr val="FFFFFF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45" name="Shape 104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725280" y="1722019"/>
            <a:ext cx="3617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1047" name="Shape 1047"/>
          <p:cNvSpPr txBox="1"/>
          <p:nvPr>
            <p:ph idx="2" type="body"/>
          </p:nvPr>
        </p:nvSpPr>
        <p:spPr>
          <a:xfrm>
            <a:off x="4675869" y="1745269"/>
            <a:ext cx="3617699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1048" name="Shape 1048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3 column 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1" name="Shape 1051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 txBox="1"/>
          <p:nvPr>
            <p:ph idx="2" type="body"/>
          </p:nvPr>
        </p:nvSpPr>
        <p:spPr>
          <a:xfrm>
            <a:off x="3323392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3" name="Shape 1053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4" name="Shape 1054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55" name="Shape 1055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56" name="Shape 105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57" name="Shape 1057"/>
          <p:cNvSpPr/>
          <p:nvPr/>
        </p:nvSpPr>
        <p:spPr>
          <a:xfrm>
            <a:off x="815525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8" name="Shape 1058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375583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061" name="Shape 1061"/>
          <p:cNvSpPr/>
          <p:nvPr/>
        </p:nvSpPr>
        <p:spPr>
          <a:xfrm>
            <a:off x="5993434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5989484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 icons">
    <p:bg>
      <p:bgPr>
        <a:solidFill>
          <a:srgbClr val="FFFFFF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65" name="Shape 106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66" name="Shape 106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>
            <a:off x="4349049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69" name="Shape 1069"/>
          <p:cNvSpPr txBox="1"/>
          <p:nvPr>
            <p:ph idx="3" type="body"/>
          </p:nvPr>
        </p:nvSpPr>
        <p:spPr>
          <a:xfrm>
            <a:off x="1493787" y="3313631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70" name="Shape 1070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4349049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2" name="Shape 1072"/>
          <p:cNvSpPr txBox="1"/>
          <p:nvPr>
            <p:ph idx="4" type="body"/>
          </p:nvPr>
        </p:nvSpPr>
        <p:spPr>
          <a:xfrm>
            <a:off x="5027312" y="3313631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73" name="Shape 1073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2 column icons">
    <p:bg>
      <p:bgPr>
        <a:solidFill>
          <a:srgbClr val="00CFFF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76" name="Shape 107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77" name="Shape 107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4349049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80" name="Shape 1080"/>
          <p:cNvSpPr txBox="1"/>
          <p:nvPr>
            <p:ph idx="3" type="body"/>
          </p:nvPr>
        </p:nvSpPr>
        <p:spPr>
          <a:xfrm>
            <a:off x="1493787" y="3313631"/>
            <a:ext cx="2622900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81" name="Shape 1081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4349049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Shape 1083"/>
          <p:cNvSpPr txBox="1"/>
          <p:nvPr>
            <p:ph idx="4" type="body"/>
          </p:nvPr>
        </p:nvSpPr>
        <p:spPr>
          <a:xfrm>
            <a:off x="5027312" y="3313631"/>
            <a:ext cx="2622899" cy="8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1084" name="Shape 1084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 boxes">
    <p:bg>
      <p:bgPr>
        <a:solidFill>
          <a:srgbClr val="FFFFFF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87" name="Shape 1087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88" name="Shape 108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89" name="Shape 1089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1090" name="Shape 1090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1" name="Shape 1091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092" name="Shape 1092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3" name="Shape 1093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1094" name="Shape 1094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5" name="Shape 1095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1096" name="Shape 1096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7" name="Shape 1097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1098" name="Shape 1098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01" name="Shape 1101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02" name="Shape 1102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rge Photo">
    <p:bg>
      <p:bgPr>
        <a:solidFill>
          <a:srgbClr val="666666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Shape 1104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4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rIns="167425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6" name="Shape 1106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Blue Section Title 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39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8472450" y="4881625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111" name="Shape 1111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3" name="Shape 1113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 1">
    <p:bg>
      <p:bgPr>
        <a:solidFill>
          <a:srgbClr val="1C304A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737118" y="3585135"/>
            <a:ext cx="2258100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17" name="Shape 1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boxes white highilght">
    <p:bg>
      <p:bgPr>
        <a:solidFill>
          <a:srgbClr val="FEFDFD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3" type="body"/>
          </p:nvPr>
        </p:nvSpPr>
        <p:spPr>
          <a:xfrm>
            <a:off x="693414" y="1904999"/>
            <a:ext cx="1473300" cy="21945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75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4" type="body"/>
          </p:nvPr>
        </p:nvSpPr>
        <p:spPr>
          <a:xfrm>
            <a:off x="78560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5" type="body"/>
          </p:nvPr>
        </p:nvSpPr>
        <p:spPr>
          <a:xfrm>
            <a:off x="2265622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6" type="body"/>
          </p:nvPr>
        </p:nvSpPr>
        <p:spPr>
          <a:xfrm>
            <a:off x="2357817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7" type="body"/>
          </p:nvPr>
        </p:nvSpPr>
        <p:spPr>
          <a:xfrm>
            <a:off x="3834700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8" type="body"/>
          </p:nvPr>
        </p:nvSpPr>
        <p:spPr>
          <a:xfrm>
            <a:off x="3926894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9" type="body"/>
          </p:nvPr>
        </p:nvSpPr>
        <p:spPr>
          <a:xfrm>
            <a:off x="5407515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3" type="body"/>
          </p:nvPr>
        </p:nvSpPr>
        <p:spPr>
          <a:xfrm>
            <a:off x="5499710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4" type="body"/>
          </p:nvPr>
        </p:nvSpPr>
        <p:spPr>
          <a:xfrm>
            <a:off x="6981354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5" type="body"/>
          </p:nvPr>
        </p:nvSpPr>
        <p:spPr>
          <a:xfrm>
            <a:off x="707354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0" name="Shape 1120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</a:p>
        </p:txBody>
      </p:sp>
      <p:pic>
        <p:nvPicPr>
          <p:cNvPr descr="thin-0001_compose_write_pencil_new.png" id="1121" name="Shape 1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2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7"/>
            <a:ext cx="628449" cy="62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123" name="Shape 1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4" y="126864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124" name="Shape 1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125" name="Shape 1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8075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126" name="Shape 1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1" y="205842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127" name="Shape 1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6" y="132277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128" name="Shape 1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129" name="Shape 11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130" name="Shape 11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131" name="Shape 1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132" name="Shape 11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133" name="Shape 11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7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134" name="Shape 11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2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135" name="Shape 11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1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136" name="Shape 11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2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137" name="Shape 11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138" name="Shape 11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6" y="311860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139" name="Shape 113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6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140" name="Shape 1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141" name="Shape 114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2" y="38283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142" name="Shape 114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2" y="379985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143" name="Shape 114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144" name="Shape 114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7" y="3703078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145" name="Shape 114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146" name="Shape 114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147" name="Shape 114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148" name="Shape 114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7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149" name="Shape 11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150" name="Shape 115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151" name="Shape 115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152" name="Shape 115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7" y="1992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Shape 115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29"/>
            <a:ext cx="761274" cy="76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154" name="Shape 115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7" y="3027162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155" name="Shape 115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2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156" name="Shape 115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6" y="3852957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157" name="Shape 115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2" y="3830229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 1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/>
          <p:nvPr/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5" name="Shape 1165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7177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2723381" y="2398440"/>
            <a:ext cx="8912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7289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47345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</a:p>
        </p:txBody>
      </p:sp>
      <p:sp>
        <p:nvSpPr>
          <p:cNvPr id="1172" name="Shape 1172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 txBox="1"/>
          <p:nvPr/>
        </p:nvSpPr>
        <p:spPr>
          <a:xfrm>
            <a:off x="57401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</a:p>
        </p:txBody>
      </p:sp>
      <p:pic>
        <p:nvPicPr>
          <p:cNvPr id="1174" name="Shape 1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4" cy="29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77" name="Shape 117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80" name="Shape 118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1" name="Shape 118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Shape 118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Shape 118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7" name="Shape 1187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Shape 118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Shape 118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3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5" name="Shape 11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cols 3 dark">
    <p:bg>
      <p:bgPr>
        <a:solidFill>
          <a:srgbClr val="1C304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695269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4" type="body"/>
          </p:nvPr>
        </p:nvSpPr>
        <p:spPr>
          <a:xfrm>
            <a:off x="681820" y="1707939"/>
            <a:ext cx="2355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9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5" type="body"/>
          </p:nvPr>
        </p:nvSpPr>
        <p:spPr>
          <a:xfrm>
            <a:off x="673454" y="3410587"/>
            <a:ext cx="18716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6" type="body"/>
          </p:nvPr>
        </p:nvSpPr>
        <p:spPr>
          <a:xfrm>
            <a:off x="3310960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7" type="body"/>
          </p:nvPr>
        </p:nvSpPr>
        <p:spPr>
          <a:xfrm>
            <a:off x="3334773" y="1688889"/>
            <a:ext cx="2355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9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8" type="body"/>
          </p:nvPr>
        </p:nvSpPr>
        <p:spPr>
          <a:xfrm>
            <a:off x="3334773" y="3410587"/>
            <a:ext cx="18932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9" type="body"/>
          </p:nvPr>
        </p:nvSpPr>
        <p:spPr>
          <a:xfrm>
            <a:off x="5948467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3" type="body"/>
          </p:nvPr>
        </p:nvSpPr>
        <p:spPr>
          <a:xfrm>
            <a:off x="5977042" y="1688889"/>
            <a:ext cx="2355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9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/>
          <p:nvPr/>
        </p:nvSpPr>
        <p:spPr>
          <a:xfrm>
            <a:off x="683418" y="1957388"/>
            <a:ext cx="1857299" cy="85799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3338376" y="1957388"/>
            <a:ext cx="1857299" cy="85799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5980645" y="1957388"/>
            <a:ext cx="1857299" cy="85799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Shape 147"/>
          <p:cNvSpPr txBox="1"/>
          <p:nvPr>
            <p:ph idx="14" type="body"/>
          </p:nvPr>
        </p:nvSpPr>
        <p:spPr>
          <a:xfrm>
            <a:off x="5977042" y="3410587"/>
            <a:ext cx="18932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cols 3 white">
    <p:bg>
      <p:bgPr>
        <a:solidFill>
          <a:srgbClr val="FEFDFD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95269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  <a:defRPr b="1" i="0" sz="7500" u="none" cap="none" strike="noStrike">
                <a:solidFill>
                  <a:srgbClr val="007EA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681820" y="1707939"/>
            <a:ext cx="513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3" type="body"/>
          </p:nvPr>
        </p:nvSpPr>
        <p:spPr>
          <a:xfrm>
            <a:off x="673454" y="3410587"/>
            <a:ext cx="18716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4" type="body"/>
          </p:nvPr>
        </p:nvSpPr>
        <p:spPr>
          <a:xfrm>
            <a:off x="3310960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  <a:defRPr b="1" i="0" sz="7500" u="none" cap="none" strike="noStrike">
                <a:solidFill>
                  <a:srgbClr val="007EA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5" type="body"/>
          </p:nvPr>
        </p:nvSpPr>
        <p:spPr>
          <a:xfrm>
            <a:off x="3334773" y="1688889"/>
            <a:ext cx="5319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6" type="body"/>
          </p:nvPr>
        </p:nvSpPr>
        <p:spPr>
          <a:xfrm>
            <a:off x="3334773" y="3410587"/>
            <a:ext cx="18932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7" type="body"/>
          </p:nvPr>
        </p:nvSpPr>
        <p:spPr>
          <a:xfrm>
            <a:off x="5948467" y="2063961"/>
            <a:ext cx="58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  <a:defRPr b="1" i="0" sz="7500" u="none" cap="none" strike="noStrike">
                <a:solidFill>
                  <a:srgbClr val="007EA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8" type="body"/>
          </p:nvPr>
        </p:nvSpPr>
        <p:spPr>
          <a:xfrm>
            <a:off x="5977042" y="1688889"/>
            <a:ext cx="6528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Shape 158"/>
          <p:cNvSpPr/>
          <p:nvPr/>
        </p:nvSpPr>
        <p:spPr>
          <a:xfrm>
            <a:off x="683418" y="1957388"/>
            <a:ext cx="1857299" cy="85799"/>
          </a:xfrm>
          <a:prstGeom prst="rect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7E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3338376" y="1957388"/>
            <a:ext cx="1857299" cy="85799"/>
          </a:xfrm>
          <a:prstGeom prst="rect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7E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5980645" y="1957388"/>
            <a:ext cx="1857299" cy="85799"/>
          </a:xfrm>
          <a:prstGeom prst="rect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8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7E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Shape 161"/>
          <p:cNvSpPr txBox="1"/>
          <p:nvPr>
            <p:ph idx="9" type="body"/>
          </p:nvPr>
        </p:nvSpPr>
        <p:spPr>
          <a:xfrm>
            <a:off x="5977042" y="3410587"/>
            <a:ext cx="1893299" cy="11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3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4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cols 4 dark">
    <p:bg>
      <p:bgPr>
        <a:solidFill>
          <a:srgbClr val="1C304A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" name="Shape 168"/>
          <p:cNvSpPr/>
          <p:nvPr/>
        </p:nvSpPr>
        <p:spPr>
          <a:xfrm>
            <a:off x="682228" y="1992790"/>
            <a:ext cx="350699" cy="350699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16263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 txBox="1"/>
          <p:nvPr>
            <p:ph idx="3" type="body"/>
          </p:nvPr>
        </p:nvSpPr>
        <p:spPr>
          <a:xfrm>
            <a:off x="684205" y="3012624"/>
            <a:ext cx="1764899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4" type="body"/>
          </p:nvPr>
        </p:nvSpPr>
        <p:spPr>
          <a:xfrm>
            <a:off x="684205" y="2510019"/>
            <a:ext cx="1764899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5" type="body"/>
          </p:nvPr>
        </p:nvSpPr>
        <p:spPr>
          <a:xfrm>
            <a:off x="2711462" y="2510019"/>
            <a:ext cx="18483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6" type="body"/>
          </p:nvPr>
        </p:nvSpPr>
        <p:spPr>
          <a:xfrm>
            <a:off x="4664849" y="2510019"/>
            <a:ext cx="18483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7" type="body"/>
          </p:nvPr>
        </p:nvSpPr>
        <p:spPr>
          <a:xfrm>
            <a:off x="6595642" y="2510019"/>
            <a:ext cx="17648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8" type="body"/>
          </p:nvPr>
        </p:nvSpPr>
        <p:spPr>
          <a:xfrm>
            <a:off x="2708697" y="301262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9" type="body"/>
          </p:nvPr>
        </p:nvSpPr>
        <p:spPr>
          <a:xfrm>
            <a:off x="4662977" y="301262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3" type="body"/>
          </p:nvPr>
        </p:nvSpPr>
        <p:spPr>
          <a:xfrm>
            <a:off x="6598976" y="3012624"/>
            <a:ext cx="1764899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4" type="body"/>
          </p:nvPr>
        </p:nvSpPr>
        <p:spPr>
          <a:xfrm>
            <a:off x="78521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  <a:defRPr b="1" i="0" sz="1400" u="none" cap="none" strike="noStrike">
                <a:solidFill>
                  <a:srgbClr val="1626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Shape 178"/>
          <p:cNvSpPr/>
          <p:nvPr/>
        </p:nvSpPr>
        <p:spPr>
          <a:xfrm>
            <a:off x="2712958" y="1992790"/>
            <a:ext cx="350699" cy="350699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16263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Shape 179"/>
          <p:cNvSpPr txBox="1"/>
          <p:nvPr>
            <p:ph idx="15" type="body"/>
          </p:nvPr>
        </p:nvSpPr>
        <p:spPr>
          <a:xfrm>
            <a:off x="281594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  <a:defRPr b="1" i="0" sz="1400" u="none" cap="none" strike="noStrike">
                <a:solidFill>
                  <a:srgbClr val="1626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" name="Shape 180"/>
          <p:cNvSpPr/>
          <p:nvPr/>
        </p:nvSpPr>
        <p:spPr>
          <a:xfrm>
            <a:off x="4663678" y="1992790"/>
            <a:ext cx="350699" cy="350699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16263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Shape 181"/>
          <p:cNvSpPr txBox="1"/>
          <p:nvPr>
            <p:ph idx="16" type="body"/>
          </p:nvPr>
        </p:nvSpPr>
        <p:spPr>
          <a:xfrm>
            <a:off x="476666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  <a:defRPr b="1" i="0" sz="1400" u="none" cap="none" strike="noStrike">
                <a:solidFill>
                  <a:srgbClr val="1626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Shape 182"/>
          <p:cNvSpPr/>
          <p:nvPr/>
        </p:nvSpPr>
        <p:spPr>
          <a:xfrm>
            <a:off x="6614398" y="1992790"/>
            <a:ext cx="350699" cy="350699"/>
          </a:xfrm>
          <a:prstGeom prst="ellipse">
            <a:avLst/>
          </a:prstGeom>
          <a:solidFill>
            <a:srgbClr val="FEFDFD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16263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Shape 183"/>
          <p:cNvSpPr txBox="1"/>
          <p:nvPr>
            <p:ph idx="17" type="body"/>
          </p:nvPr>
        </p:nvSpPr>
        <p:spPr>
          <a:xfrm>
            <a:off x="671738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263B"/>
              </a:buClr>
              <a:buFont typeface="Helvetica Neue"/>
              <a:buNone/>
              <a:defRPr b="1" i="0" sz="1400" u="none" cap="none" strike="noStrike">
                <a:solidFill>
                  <a:srgbClr val="1626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320087" y="4814887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cols 4 white">
    <p:bg>
      <p:bgPr>
        <a:solidFill>
          <a:srgbClr val="FEFDF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/>
          <p:nvPr/>
        </p:nvSpPr>
        <p:spPr>
          <a:xfrm>
            <a:off x="682228" y="1992790"/>
            <a:ext cx="350699" cy="350699"/>
          </a:xfrm>
          <a:prstGeom prst="ellipse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684205" y="3012624"/>
            <a:ext cx="1764899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684205" y="2510019"/>
            <a:ext cx="1764899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5" type="body"/>
          </p:nvPr>
        </p:nvSpPr>
        <p:spPr>
          <a:xfrm>
            <a:off x="2711462" y="2510019"/>
            <a:ext cx="17744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6" type="body"/>
          </p:nvPr>
        </p:nvSpPr>
        <p:spPr>
          <a:xfrm>
            <a:off x="4664849" y="2510019"/>
            <a:ext cx="17648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7" type="body"/>
          </p:nvPr>
        </p:nvSpPr>
        <p:spPr>
          <a:xfrm>
            <a:off x="6595642" y="2510019"/>
            <a:ext cx="17648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8" type="body"/>
          </p:nvPr>
        </p:nvSpPr>
        <p:spPr>
          <a:xfrm>
            <a:off x="2708697" y="301262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9" type="body"/>
          </p:nvPr>
        </p:nvSpPr>
        <p:spPr>
          <a:xfrm>
            <a:off x="4662977" y="301262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3" type="body"/>
          </p:nvPr>
        </p:nvSpPr>
        <p:spPr>
          <a:xfrm>
            <a:off x="6598976" y="301262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4" type="body"/>
          </p:nvPr>
        </p:nvSpPr>
        <p:spPr>
          <a:xfrm>
            <a:off x="78521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14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/>
          <p:nvPr/>
        </p:nvSpPr>
        <p:spPr>
          <a:xfrm>
            <a:off x="2712958" y="1992790"/>
            <a:ext cx="350699" cy="350699"/>
          </a:xfrm>
          <a:prstGeom prst="ellipse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Shape 199"/>
          <p:cNvSpPr txBox="1"/>
          <p:nvPr>
            <p:ph idx="15" type="body"/>
          </p:nvPr>
        </p:nvSpPr>
        <p:spPr>
          <a:xfrm>
            <a:off x="281594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14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/>
          <p:nvPr/>
        </p:nvSpPr>
        <p:spPr>
          <a:xfrm>
            <a:off x="4663678" y="1992790"/>
            <a:ext cx="350699" cy="350699"/>
          </a:xfrm>
          <a:prstGeom prst="ellipse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Shape 201"/>
          <p:cNvSpPr txBox="1"/>
          <p:nvPr>
            <p:ph idx="16" type="body"/>
          </p:nvPr>
        </p:nvSpPr>
        <p:spPr>
          <a:xfrm>
            <a:off x="476666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14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/>
          <p:nvPr/>
        </p:nvSpPr>
        <p:spPr>
          <a:xfrm>
            <a:off x="6614398" y="1992790"/>
            <a:ext cx="350699" cy="350699"/>
          </a:xfrm>
          <a:prstGeom prst="ellipse">
            <a:avLst/>
          </a:prstGeom>
          <a:solidFill>
            <a:srgbClr val="007EA8"/>
          </a:solidFill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Shape 203"/>
          <p:cNvSpPr txBox="1"/>
          <p:nvPr>
            <p:ph idx="17" type="body"/>
          </p:nvPr>
        </p:nvSpPr>
        <p:spPr>
          <a:xfrm>
            <a:off x="6717385" y="2048723"/>
            <a:ext cx="1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14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white">
    <p:bg>
      <p:bgPr>
        <a:solidFill>
          <a:srgbClr val="FEFDFD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" type="body"/>
          </p:nvPr>
        </p:nvSpPr>
        <p:spPr>
          <a:xfrm>
            <a:off x="657225" y="623887"/>
            <a:ext cx="72737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5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50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50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50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50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610" y="4462745"/>
            <a:ext cx="300300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cols 4 white">
    <p:bg>
      <p:bgPr>
        <a:solidFill>
          <a:srgbClr val="FEFDFD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3" type="body"/>
          </p:nvPr>
        </p:nvSpPr>
        <p:spPr>
          <a:xfrm>
            <a:off x="684205" y="2536374"/>
            <a:ext cx="1764899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body"/>
          </p:nvPr>
        </p:nvSpPr>
        <p:spPr>
          <a:xfrm>
            <a:off x="684205" y="1986144"/>
            <a:ext cx="1848300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5" type="body"/>
          </p:nvPr>
        </p:nvSpPr>
        <p:spPr>
          <a:xfrm>
            <a:off x="2711462" y="1986144"/>
            <a:ext cx="18483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6" type="body"/>
          </p:nvPr>
        </p:nvSpPr>
        <p:spPr>
          <a:xfrm>
            <a:off x="4664849" y="1986144"/>
            <a:ext cx="18483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7" type="body"/>
          </p:nvPr>
        </p:nvSpPr>
        <p:spPr>
          <a:xfrm>
            <a:off x="6595642" y="1986144"/>
            <a:ext cx="18483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8" type="body"/>
          </p:nvPr>
        </p:nvSpPr>
        <p:spPr>
          <a:xfrm>
            <a:off x="2708697" y="253637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9" type="body"/>
          </p:nvPr>
        </p:nvSpPr>
        <p:spPr>
          <a:xfrm>
            <a:off x="4662977" y="253637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3" type="body"/>
          </p:nvPr>
        </p:nvSpPr>
        <p:spPr>
          <a:xfrm>
            <a:off x="6598976" y="2536374"/>
            <a:ext cx="1768500" cy="10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ng text 3 col">
    <p:bg>
      <p:bgPr>
        <a:solidFill>
          <a:srgbClr val="FEFDFD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92583" y="2150132"/>
            <a:ext cx="7758899" cy="2750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2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3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hort text 2 col">
    <p:bg>
      <p:bgPr>
        <a:solidFill>
          <a:srgbClr val="FEFDF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92583" y="2150132"/>
            <a:ext cx="7758899" cy="2750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38100" lvl="0" marL="1143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SzPct val="100000"/>
              <a:buFont typeface="Helvetica Neue"/>
              <a:buChar char="•"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3" type="body"/>
          </p:nvPr>
        </p:nvSpPr>
        <p:spPr>
          <a:xfrm>
            <a:off x="669721" y="945387"/>
            <a:ext cx="7450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ng text 2x2 col white">
    <p:bg>
      <p:bgPr>
        <a:solidFill>
          <a:srgbClr val="FEFDF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688273" y="1200209"/>
            <a:ext cx="377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3" type="body"/>
          </p:nvPr>
        </p:nvSpPr>
        <p:spPr>
          <a:xfrm>
            <a:off x="4663661" y="1200209"/>
            <a:ext cx="377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1" name="Shape 231"/>
          <p:cNvSpPr txBox="1"/>
          <p:nvPr>
            <p:ph idx="4" type="body"/>
          </p:nvPr>
        </p:nvSpPr>
        <p:spPr>
          <a:xfrm>
            <a:off x="684690" y="1713148"/>
            <a:ext cx="3571800" cy="30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5" type="body"/>
          </p:nvPr>
        </p:nvSpPr>
        <p:spPr>
          <a:xfrm>
            <a:off x="4659808" y="1713148"/>
            <a:ext cx="3571800" cy="30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ng text 2 col">
    <p:bg>
      <p:bgPr>
        <a:solidFill>
          <a:srgbClr val="FEFDFD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92583" y="1502020"/>
            <a:ext cx="7758899" cy="3087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2" type="body"/>
          </p:nvPr>
        </p:nvSpPr>
        <p:spPr>
          <a:xfrm>
            <a:off x="671453" y="649994"/>
            <a:ext cx="68567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bg>
      <p:bgPr>
        <a:solidFill>
          <a:srgbClr val="FEFDFD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64959" y="614869"/>
            <a:ext cx="7346099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graphicFrame>
        <p:nvGraphicFramePr>
          <p:cNvPr id="241" name="Shape 241"/>
          <p:cNvGraphicFramePr/>
          <p:nvPr/>
        </p:nvGraphicFramePr>
        <p:xfrm>
          <a:off x="692757" y="1247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{8F0CEBF6-B556-49C5-9CCA-530D7EC4EC2E}</a:tableStyleId>
              </a:tblPr>
              <a:tblGrid>
                <a:gridCol w="1063600"/>
                <a:gridCol w="2231975"/>
                <a:gridCol w="4324425"/>
              </a:tblGrid>
              <a:tr h="24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DFD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FEFDF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46B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DFD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FEFDF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Activity</a:t>
                      </a: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46B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DFD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800" u="none" cap="none" strike="noStrike">
                          <a:solidFill>
                            <a:srgbClr val="FEFDF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Objective</a:t>
                      </a: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46B99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9:00–10:00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Introductions &amp; Icebreaker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Better understand roles and objectives and discuss success and risks.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10:00–11:00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Values Discuss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Align around guiding principles to inform our visual design exploration.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11:00–12:00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Mood Board </a:t>
                      </a:r>
                      <a:b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Gallery Walk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Group and sort imagery into potential design directions. 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12:00–1:00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Lunch / </a:t>
                      </a:r>
                      <a:b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 Analogous Space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Evaluate materials produced by consultancies similar to 18F.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EA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1:00–3:00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Direction Exploration Sprint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Individually explore a potential direction that embodies our principles.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42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3:00–4:00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 and Discuss Progress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What’s working and not? What should we move forward?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  <a:tr h="394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4:00–5:00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Next Steps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304A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rgbClr val="1C30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Divide and conquer. Plan for day 2.</a:t>
                      </a: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46B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46B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FDF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+ Image 1/2">
    <p:bg>
      <p:bgPr>
        <a:solidFill>
          <a:srgbClr val="1C304A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pic"/>
          </p:nvPr>
        </p:nvSpPr>
        <p:spPr>
          <a:xfrm flipH="1">
            <a:off x="4576825" y="-26882"/>
            <a:ext cx="4573500" cy="51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64959" y="614869"/>
            <a:ext cx="3013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3" type="body"/>
          </p:nvPr>
        </p:nvSpPr>
        <p:spPr>
          <a:xfrm>
            <a:off x="669721" y="945387"/>
            <a:ext cx="30038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4" type="body"/>
          </p:nvPr>
        </p:nvSpPr>
        <p:spPr>
          <a:xfrm>
            <a:off x="686182" y="4349319"/>
            <a:ext cx="29888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5" type="body"/>
          </p:nvPr>
        </p:nvSpPr>
        <p:spPr>
          <a:xfrm>
            <a:off x="677116" y="1850822"/>
            <a:ext cx="2988899" cy="21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Photo">
    <p:bg>
      <p:bgPr>
        <a:solidFill>
          <a:srgbClr val="FEFDFD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pic"/>
          </p:nvPr>
        </p:nvSpPr>
        <p:spPr>
          <a:xfrm>
            <a:off x="-9165" y="-7586"/>
            <a:ext cx="9162300" cy="51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/>
          <p:nvPr/>
        </p:nvSpPr>
        <p:spPr>
          <a:xfrm>
            <a:off x="4954209" y="3730636"/>
            <a:ext cx="2799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r>
              <a:rPr b="1" i="0" lang="en" sz="3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18F!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661551" y="3432968"/>
            <a:ext cx="3794100" cy="10293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Text">
    <p:bg>
      <p:bgPr>
        <a:solidFill>
          <a:srgbClr val="1C304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57225" y="1200150"/>
            <a:ext cx="7273799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668741" y="3999997"/>
            <a:ext cx="3238499" cy="514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57" name="Shape 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7" y="4674378"/>
            <a:ext cx="233399" cy="2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tners">
    <p:bg>
      <p:bgPr>
        <a:solidFill>
          <a:srgbClr val="FEFDFD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71453" y="644831"/>
            <a:ext cx="6856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Shape 261"/>
          <p:cNvSpPr/>
          <p:nvPr>
            <p:ph idx="2" type="pic"/>
          </p:nvPr>
        </p:nvSpPr>
        <p:spPr>
          <a:xfrm>
            <a:off x="4806048" y="1648674"/>
            <a:ext cx="2156999" cy="215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62" name="Shape 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0404" y="1747032"/>
            <a:ext cx="1960200" cy="19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brigh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666742" y="1940716"/>
            <a:ext cx="60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318389" y="4814795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Log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11515" y="2082690"/>
            <a:ext cx="921000" cy="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EFDFD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2" type="sldNum"/>
          </p:nvPr>
        </p:nvSpPr>
        <p:spPr>
          <a:xfrm>
            <a:off x="4569618" y="4905375"/>
            <a:ext cx="154199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34275" lIns="34275" rIns="34275" tIns="3427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73" name="Shape 27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t" bIns="19050" lIns="19050" rIns="19050" tIns="1905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 Bullets 2 1 1 1"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t" bIns="19050" lIns="19050" rIns="19050" tIns="1905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77" name="Shape 277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34275" lIns="34275" rIns="34275" tIns="3427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873513" y="3007750"/>
            <a:ext cx="1278899" cy="8210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3" type="body"/>
          </p:nvPr>
        </p:nvSpPr>
        <p:spPr>
          <a:xfrm>
            <a:off x="2403713" y="3007750"/>
            <a:ext cx="1278899" cy="8210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Shape 281"/>
          <p:cNvSpPr txBox="1"/>
          <p:nvPr>
            <p:ph idx="4" type="body"/>
          </p:nvPr>
        </p:nvSpPr>
        <p:spPr>
          <a:xfrm>
            <a:off x="3933913" y="3007750"/>
            <a:ext cx="1278899" cy="8210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5" type="body"/>
          </p:nvPr>
        </p:nvSpPr>
        <p:spPr>
          <a:xfrm>
            <a:off x="5464138" y="3007750"/>
            <a:ext cx="2768700" cy="821099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34275" lIns="34275" rIns="34275" tIns="3427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34275" lIns="34275" rIns="34275" tIns="342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t" bIns="19050" lIns="19050" rIns="19050" tIns="1905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for Presentation">
    <p:bg>
      <p:bgPr>
        <a:solidFill>
          <a:srgbClr val="1C304A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ctrTitle"/>
          </p:nvPr>
        </p:nvSpPr>
        <p:spPr>
          <a:xfrm>
            <a:off x="718450" y="525012"/>
            <a:ext cx="7386599" cy="165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000"/>
            </a:lvl2pPr>
            <a:lvl3pPr lvl="2" rtl="0" algn="ctr">
              <a:spcBef>
                <a:spcPts val="0"/>
              </a:spcBef>
              <a:buSzPct val="100000"/>
              <a:defRPr sz="5000"/>
            </a:lvl3pPr>
            <a:lvl4pPr lvl="3" rtl="0" algn="ctr">
              <a:spcBef>
                <a:spcPts val="0"/>
              </a:spcBef>
              <a:buSzPct val="100000"/>
              <a:defRPr sz="5000"/>
            </a:lvl4pPr>
            <a:lvl5pPr lvl="4" rtl="0" algn="ctr">
              <a:spcBef>
                <a:spcPts val="0"/>
              </a:spcBef>
              <a:buSzPct val="100000"/>
              <a:defRPr sz="5000"/>
            </a:lvl5pPr>
            <a:lvl6pPr lvl="5" rtl="0" algn="ctr">
              <a:spcBef>
                <a:spcPts val="0"/>
              </a:spcBef>
              <a:buSzPct val="100000"/>
              <a:defRPr sz="5000"/>
            </a:lvl6pPr>
            <a:lvl7pPr lvl="6" rtl="0" algn="ctr">
              <a:spcBef>
                <a:spcPts val="0"/>
              </a:spcBef>
              <a:buSzPct val="100000"/>
              <a:defRPr sz="5000"/>
            </a:lvl7pPr>
            <a:lvl8pPr lvl="7" rtl="0" algn="ctr">
              <a:spcBef>
                <a:spcPts val="0"/>
              </a:spcBef>
              <a:buSzPct val="100000"/>
              <a:defRPr sz="5000"/>
            </a:lvl8pPr>
            <a:lvl9pPr lvl="8" rtl="0" algn="ctr">
              <a:spcBef>
                <a:spcPts val="0"/>
              </a:spcBef>
              <a:buSzPct val="100000"/>
              <a:defRPr sz="5000"/>
            </a:lvl9pPr>
          </a:lstStyle>
          <a:p/>
        </p:txBody>
      </p:sp>
      <p:sp>
        <p:nvSpPr>
          <p:cNvPr id="294" name="Shape 294"/>
          <p:cNvSpPr txBox="1"/>
          <p:nvPr>
            <p:ph idx="1" type="subTitle"/>
          </p:nvPr>
        </p:nvSpPr>
        <p:spPr>
          <a:xfrm>
            <a:off x="735280" y="2270704"/>
            <a:ext cx="43892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1000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96" name="Shape 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9" y="4438374"/>
            <a:ext cx="329349" cy="3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le for Print"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ctrTitle"/>
          </p:nvPr>
        </p:nvSpPr>
        <p:spPr>
          <a:xfrm>
            <a:off x="712839" y="536231"/>
            <a:ext cx="7386599" cy="92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729680" y="2287533"/>
            <a:ext cx="43892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1000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301" name="Shape 3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Divider Blue">
    <p:bg>
      <p:bgPr>
        <a:solidFill>
          <a:srgbClr val="00C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04" name="Shape 304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" type="subTitle"/>
          </p:nvPr>
        </p:nvSpPr>
        <p:spPr>
          <a:xfrm>
            <a:off x="746072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306" name="Shape 3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Blue">
    <p:bg>
      <p:bgPr>
        <a:solidFill>
          <a:srgbClr val="1C304A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309" name="Shape 309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746072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pic>
        <p:nvPicPr>
          <p:cNvPr id="311" name="Shape 3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">
    <p:bg>
      <p:bgPr>
        <a:solidFill>
          <a:srgbClr val="1C304A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66546" y="1843089"/>
            <a:ext cx="6455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7" y="4674378"/>
            <a:ext cx="233399" cy="2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White"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14" name="Shape 314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" type="subTitle"/>
          </p:nvPr>
        </p:nvSpPr>
        <p:spPr>
          <a:xfrm>
            <a:off x="746072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316" name="Shape 3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LG quote">
    <p:bg>
      <p:bgPr>
        <a:solidFill>
          <a:srgbClr val="00C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19" name="Shape 319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LG quote"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1 column">
    <p:bg>
      <p:bgPr>
        <a:solidFill>
          <a:srgbClr val="1C304A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712850" y="289401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23399" y="1654657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2 column">
    <p:bg>
      <p:bgPr>
        <a:solidFill>
          <a:srgbClr val="1C304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329" name="Shape 329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97434" y="1714063"/>
            <a:ext cx="3617699" cy="26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2" type="body"/>
          </p:nvPr>
        </p:nvSpPr>
        <p:spPr>
          <a:xfrm>
            <a:off x="4675869" y="1737313"/>
            <a:ext cx="3617699" cy="26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3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Dark - 3 column bullets">
    <p:bg>
      <p:bgPr>
        <a:solidFill>
          <a:srgbClr val="1C304A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335" name="Shape 335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37" name="Shape 337"/>
          <p:cNvSpPr txBox="1"/>
          <p:nvPr>
            <p:ph idx="2" type="body"/>
          </p:nvPr>
        </p:nvSpPr>
        <p:spPr>
          <a:xfrm>
            <a:off x="737118" y="2495159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3" type="body"/>
          </p:nvPr>
        </p:nvSpPr>
        <p:spPr>
          <a:xfrm>
            <a:off x="3323392" y="2495159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4" type="body"/>
          </p:nvPr>
        </p:nvSpPr>
        <p:spPr>
          <a:xfrm>
            <a:off x="5909667" y="2495159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Shape 340"/>
          <p:cNvSpPr/>
          <p:nvPr/>
        </p:nvSpPr>
        <p:spPr>
          <a:xfrm>
            <a:off x="815525" y="1865323"/>
            <a:ext cx="467099" cy="4670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811575" y="1876000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342" name="Shape 342"/>
          <p:cNvSpPr/>
          <p:nvPr/>
        </p:nvSpPr>
        <p:spPr>
          <a:xfrm>
            <a:off x="3375583" y="1865323"/>
            <a:ext cx="467099" cy="4670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371633" y="1876000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344" name="Shape 344"/>
          <p:cNvSpPr/>
          <p:nvPr/>
        </p:nvSpPr>
        <p:spPr>
          <a:xfrm>
            <a:off x="5993434" y="1865323"/>
            <a:ext cx="467099" cy="4670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5989484" y="1876000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1 column"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ctrTitle"/>
          </p:nvPr>
        </p:nvSpPr>
        <p:spPr>
          <a:xfrm>
            <a:off x="712850" y="289401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23399" y="1662375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2pPr>
            <a:lvl3pPr lvl="2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3pPr>
            <a:lvl4pPr lvl="3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4pPr>
            <a:lvl5pPr lvl="4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5pPr>
            <a:lvl6pPr lvl="5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6pPr>
            <a:lvl7pPr lvl="6" rtl="0">
              <a:spcBef>
                <a:spcPts val="0"/>
              </a:spcBef>
              <a:buClr>
                <a:srgbClr val="1C304A"/>
              </a:buClr>
              <a:buChar char="●"/>
              <a:defRPr>
                <a:solidFill>
                  <a:srgbClr val="1C304A"/>
                </a:solidFill>
              </a:defRPr>
            </a:lvl7pPr>
            <a:lvl8pPr lvl="7" rtl="0">
              <a:spcBef>
                <a:spcPts val="0"/>
              </a:spcBef>
              <a:buClr>
                <a:srgbClr val="1C304A"/>
              </a:buClr>
              <a:buChar char="○"/>
              <a:defRPr>
                <a:solidFill>
                  <a:srgbClr val="1C304A"/>
                </a:solidFill>
              </a:defRPr>
            </a:lvl8pPr>
            <a:lvl9pPr lvl="8" rtl="0">
              <a:spcBef>
                <a:spcPts val="0"/>
              </a:spcBef>
              <a:buClr>
                <a:srgbClr val="1C304A"/>
              </a:buClr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"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725280" y="1722019"/>
            <a:ext cx="3617699" cy="26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354" name="Shape 354"/>
          <p:cNvSpPr txBox="1"/>
          <p:nvPr>
            <p:ph idx="2" type="body"/>
          </p:nvPr>
        </p:nvSpPr>
        <p:spPr>
          <a:xfrm>
            <a:off x="4675869" y="1745269"/>
            <a:ext cx="3617699" cy="26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1pPr>
            <a:lvl2pPr lvl="1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2pPr>
            <a:lvl3pPr lvl="2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3pPr>
            <a:lvl4pPr lvl="3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lvl="4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lvl="5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lvl="6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lvl="7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lvl="8"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355" name="Shape 355"/>
          <p:cNvSpPr txBox="1"/>
          <p:nvPr>
            <p:ph idx="3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3 column 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737118" y="2471784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8" name="Shape 358"/>
          <p:cNvSpPr/>
          <p:nvPr/>
        </p:nvSpPr>
        <p:spPr>
          <a:xfrm>
            <a:off x="435775" y="4943725"/>
            <a:ext cx="116699" cy="137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>
            <p:ph idx="2" type="body"/>
          </p:nvPr>
        </p:nvSpPr>
        <p:spPr>
          <a:xfrm>
            <a:off x="3323392" y="2471784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0" name="Shape 360"/>
          <p:cNvSpPr txBox="1"/>
          <p:nvPr>
            <p:ph idx="3" type="body"/>
          </p:nvPr>
        </p:nvSpPr>
        <p:spPr>
          <a:xfrm>
            <a:off x="5909667" y="2471784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1" name="Shape 361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4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64" name="Shape 364"/>
          <p:cNvSpPr/>
          <p:nvPr/>
        </p:nvSpPr>
        <p:spPr>
          <a:xfrm>
            <a:off x="815525" y="1841948"/>
            <a:ext cx="467099" cy="467099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811575" y="1852625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366" name="Shape 366"/>
          <p:cNvSpPr/>
          <p:nvPr/>
        </p:nvSpPr>
        <p:spPr>
          <a:xfrm>
            <a:off x="3375583" y="1841948"/>
            <a:ext cx="467099" cy="467099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3371633" y="1852625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368" name="Shape 368"/>
          <p:cNvSpPr/>
          <p:nvPr/>
        </p:nvSpPr>
        <p:spPr>
          <a:xfrm>
            <a:off x="5993434" y="1841948"/>
            <a:ext cx="467099" cy="467099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5989484" y="1852625"/>
            <a:ext cx="4670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 icons"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1493787" y="1694407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73" name="Shape 373"/>
          <p:cNvSpPr/>
          <p:nvPr/>
        </p:nvSpPr>
        <p:spPr>
          <a:xfrm>
            <a:off x="815525" y="1804118"/>
            <a:ext cx="611399" cy="6113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4349049" y="1804118"/>
            <a:ext cx="611399" cy="6113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Shape 375"/>
          <p:cNvSpPr txBox="1"/>
          <p:nvPr>
            <p:ph idx="2" type="body"/>
          </p:nvPr>
        </p:nvSpPr>
        <p:spPr>
          <a:xfrm>
            <a:off x="5027312" y="1694407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76" name="Shape 376"/>
          <p:cNvSpPr txBox="1"/>
          <p:nvPr>
            <p:ph idx="3" type="body"/>
          </p:nvPr>
        </p:nvSpPr>
        <p:spPr>
          <a:xfrm>
            <a:off x="1493787" y="3313631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77" name="Shape 377"/>
          <p:cNvSpPr/>
          <p:nvPr/>
        </p:nvSpPr>
        <p:spPr>
          <a:xfrm>
            <a:off x="815525" y="3427125"/>
            <a:ext cx="611399" cy="6113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349049" y="3427125"/>
            <a:ext cx="611399" cy="611399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Shape 379"/>
          <p:cNvSpPr txBox="1"/>
          <p:nvPr>
            <p:ph idx="4" type="body"/>
          </p:nvPr>
        </p:nvSpPr>
        <p:spPr>
          <a:xfrm>
            <a:off x="5027312" y="3313631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80" name="Shape 380"/>
          <p:cNvSpPr txBox="1"/>
          <p:nvPr>
            <p:ph type="ctrTitle"/>
          </p:nvPr>
        </p:nvSpPr>
        <p:spPr>
          <a:xfrm>
            <a:off x="712850" y="289401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copy">
    <p:bg>
      <p:bgPr>
        <a:solidFill>
          <a:srgbClr val="FEFD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666546" y="1843089"/>
            <a:ext cx="6455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2 column icons">
    <p:bg>
      <p:bgPr>
        <a:solidFill>
          <a:srgbClr val="00C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1493787" y="1694407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84" name="Shape 384"/>
          <p:cNvSpPr/>
          <p:nvPr/>
        </p:nvSpPr>
        <p:spPr>
          <a:xfrm>
            <a:off x="815525" y="1804118"/>
            <a:ext cx="611399" cy="6113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349049" y="1804118"/>
            <a:ext cx="611399" cy="6113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Shape 386"/>
          <p:cNvSpPr txBox="1"/>
          <p:nvPr>
            <p:ph idx="2" type="body"/>
          </p:nvPr>
        </p:nvSpPr>
        <p:spPr>
          <a:xfrm>
            <a:off x="5027312" y="1694407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87" name="Shape 387"/>
          <p:cNvSpPr txBox="1"/>
          <p:nvPr>
            <p:ph idx="3" type="body"/>
          </p:nvPr>
        </p:nvSpPr>
        <p:spPr>
          <a:xfrm>
            <a:off x="1493787" y="3313631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88" name="Shape 388"/>
          <p:cNvSpPr/>
          <p:nvPr/>
        </p:nvSpPr>
        <p:spPr>
          <a:xfrm>
            <a:off x="815525" y="3427125"/>
            <a:ext cx="611399" cy="6113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349049" y="3427125"/>
            <a:ext cx="611399" cy="6113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Shape 390"/>
          <p:cNvSpPr txBox="1"/>
          <p:nvPr>
            <p:ph idx="4" type="body"/>
          </p:nvPr>
        </p:nvSpPr>
        <p:spPr>
          <a:xfrm>
            <a:off x="5027312" y="3313631"/>
            <a:ext cx="2622900" cy="8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ct val="100000"/>
              <a:defRPr sz="1400"/>
            </a:lvl9pPr>
          </a:lstStyle>
          <a:p/>
        </p:txBody>
      </p:sp>
      <p:sp>
        <p:nvSpPr>
          <p:cNvPr id="391" name="Shape 391"/>
          <p:cNvSpPr txBox="1"/>
          <p:nvPr>
            <p:ph type="ctrTitle"/>
          </p:nvPr>
        </p:nvSpPr>
        <p:spPr>
          <a:xfrm>
            <a:off x="712850" y="289401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1C304A"/>
              </a:buClr>
              <a:buSzPct val="100000"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 boxes"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94" name="Shape 394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95" name="Shape 395"/>
          <p:cNvSpPr txBox="1"/>
          <p:nvPr>
            <p:ph idx="1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96" name="Shape 396"/>
          <p:cNvSpPr/>
          <p:nvPr/>
        </p:nvSpPr>
        <p:spPr>
          <a:xfrm>
            <a:off x="829100" y="1789525"/>
            <a:ext cx="1403700" cy="2137499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397" name="Shape 397"/>
          <p:cNvSpPr txBox="1"/>
          <p:nvPr>
            <p:ph idx="2" type="body"/>
          </p:nvPr>
        </p:nvSpPr>
        <p:spPr>
          <a:xfrm>
            <a:off x="873513" y="3007750"/>
            <a:ext cx="1278899" cy="82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8" name="Shape 398"/>
          <p:cNvSpPr/>
          <p:nvPr/>
        </p:nvSpPr>
        <p:spPr>
          <a:xfrm>
            <a:off x="2359300" y="1789525"/>
            <a:ext cx="1403700" cy="2137499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399" name="Shape 399"/>
          <p:cNvSpPr txBox="1"/>
          <p:nvPr>
            <p:ph idx="3" type="body"/>
          </p:nvPr>
        </p:nvSpPr>
        <p:spPr>
          <a:xfrm>
            <a:off x="2403713" y="3007750"/>
            <a:ext cx="1278899" cy="82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Shape 400"/>
          <p:cNvSpPr/>
          <p:nvPr/>
        </p:nvSpPr>
        <p:spPr>
          <a:xfrm>
            <a:off x="3889500" y="1789525"/>
            <a:ext cx="1403700" cy="2137499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401" name="Shape 401"/>
          <p:cNvSpPr txBox="1"/>
          <p:nvPr>
            <p:ph idx="4" type="body"/>
          </p:nvPr>
        </p:nvSpPr>
        <p:spPr>
          <a:xfrm>
            <a:off x="3933913" y="3007750"/>
            <a:ext cx="1278899" cy="82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2" name="Shape 402"/>
          <p:cNvSpPr/>
          <p:nvPr/>
        </p:nvSpPr>
        <p:spPr>
          <a:xfrm>
            <a:off x="5419700" y="1789525"/>
            <a:ext cx="1403700" cy="2137499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403" name="Shape 403"/>
          <p:cNvSpPr txBox="1"/>
          <p:nvPr>
            <p:ph idx="5" type="body"/>
          </p:nvPr>
        </p:nvSpPr>
        <p:spPr>
          <a:xfrm>
            <a:off x="5464113" y="3007750"/>
            <a:ext cx="1278899" cy="82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Shape 404"/>
          <p:cNvSpPr/>
          <p:nvPr/>
        </p:nvSpPr>
        <p:spPr>
          <a:xfrm>
            <a:off x="6949900" y="1789525"/>
            <a:ext cx="1403700" cy="2137499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405" name="Shape 405"/>
          <p:cNvSpPr txBox="1"/>
          <p:nvPr>
            <p:ph idx="6" type="body"/>
          </p:nvPr>
        </p:nvSpPr>
        <p:spPr>
          <a:xfrm>
            <a:off x="6994313" y="3007750"/>
            <a:ext cx="1278899" cy="82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8472450" y="4765388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08" name="Shape 408"/>
          <p:cNvSpPr txBox="1"/>
          <p:nvPr>
            <p:ph idx="1" type="subTitle"/>
          </p:nvPr>
        </p:nvSpPr>
        <p:spPr>
          <a:xfrm>
            <a:off x="718647" y="292250"/>
            <a:ext cx="50175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09" name="Shape 409"/>
          <p:cNvSpPr txBox="1"/>
          <p:nvPr>
            <p:ph type="ctrTitle"/>
          </p:nvPr>
        </p:nvSpPr>
        <p:spPr>
          <a:xfrm>
            <a:off x="718661" y="614726"/>
            <a:ext cx="73865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46B99"/>
              </a:buClr>
              <a:buSzPct val="100000"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rge Photo">
    <p:bg>
      <p:bgPr>
        <a:solidFill>
          <a:srgbClr val="666666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4" y="-39167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3868900" y="3578887"/>
            <a:ext cx="4891199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rIns="167425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Shape 413"/>
          <p:cNvSpPr txBox="1"/>
          <p:nvPr>
            <p:ph type="ctrTitle"/>
          </p:nvPr>
        </p:nvSpPr>
        <p:spPr>
          <a:xfrm>
            <a:off x="4035650" y="3697025"/>
            <a:ext cx="4489800" cy="1048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Blue Section Title 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39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8472450" y="4881625"/>
            <a:ext cx="548699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418" name="Shape 418"/>
          <p:cNvSpPr txBox="1"/>
          <p:nvPr>
            <p:ph type="ctrTitle"/>
          </p:nvPr>
        </p:nvSpPr>
        <p:spPr>
          <a:xfrm>
            <a:off x="718656" y="614725"/>
            <a:ext cx="3494699" cy="84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00CFFF"/>
              </a:buClr>
              <a:buSzPct val="100000"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725275" y="1722025"/>
            <a:ext cx="3515700" cy="26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0" name="Shape 420"/>
          <p:cNvSpPr txBox="1"/>
          <p:nvPr>
            <p:ph idx="2" type="subTitle"/>
          </p:nvPr>
        </p:nvSpPr>
        <p:spPr>
          <a:xfrm>
            <a:off x="718649" y="292250"/>
            <a:ext cx="3546300" cy="667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 1">
    <p:bg>
      <p:bgPr>
        <a:solidFill>
          <a:srgbClr val="1C304A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712850" y="536206"/>
            <a:ext cx="7386599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737118" y="3585135"/>
            <a:ext cx="2258099" cy="133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24" name="Shape 4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7" name="Shape 427"/>
          <p:cNvSpPr txBox="1"/>
          <p:nvPr/>
        </p:nvSpPr>
        <p:spPr>
          <a:xfrm>
            <a:off x="712850" y="289400"/>
            <a:ext cx="8212200" cy="84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</a:p>
        </p:txBody>
      </p:sp>
      <p:pic>
        <p:nvPicPr>
          <p:cNvPr descr="thin-0001_compose_write_pencil_new.png" id="428" name="Shape 4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2" y="126122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7"/>
            <a:ext cx="628449" cy="62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4" y="126864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432" name="Shape 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433" name="Shape 4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1" y="205842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434" name="Shape 4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6" y="1322776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435" name="Shape 4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436" name="Shape 4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437" name="Shape 4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438" name="Shape 4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0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439" name="Shape 4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440" name="Shape 4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7"/>
            <a:ext cx="654825" cy="65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441" name="Shape 4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2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442" name="Shape 4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1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443" name="Shape 4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2" y="3048649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444" name="Shape 4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445" name="Shape 4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6" y="3118602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446" name="Shape 4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6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447" name="Shape 4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3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448" name="Shape 44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2" y="3828303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449" name="Shape 44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2" y="3799853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450" name="Shape 4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3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451" name="Shape 4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7" y="3703078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452" name="Shape 45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3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453" name="Shape 45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454" name="Shape 45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455" name="Shape 45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7" y="29579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456" name="Shape 45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457" name="Shape 45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458" name="Shape 45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459" name="Shape 45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7" y="1992099"/>
            <a:ext cx="654824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29"/>
            <a:ext cx="761274" cy="76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461" name="Shape 46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7" y="3027162"/>
            <a:ext cx="654824" cy="654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462" name="Shape 46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2"/>
            <a:ext cx="654824" cy="654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463" name="Shape 46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6" y="3852957"/>
            <a:ext cx="654824" cy="654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464" name="Shape 46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2" y="3830229"/>
            <a:ext cx="654824" cy="6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 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712850" y="289401"/>
            <a:ext cx="7386599" cy="84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469" name="Shape 469"/>
          <p:cNvSpPr/>
          <p:nvPr/>
        </p:nvSpPr>
        <p:spPr>
          <a:xfrm>
            <a:off x="794975" y="1589940"/>
            <a:ext cx="808499" cy="8084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800575" y="1589940"/>
            <a:ext cx="808499" cy="808499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806175" y="1589940"/>
            <a:ext cx="808499" cy="808499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811775" y="1589940"/>
            <a:ext cx="808499" cy="808499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4817375" y="1589940"/>
            <a:ext cx="808499" cy="808499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7177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27233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7289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47345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</a:p>
        </p:txBody>
      </p:sp>
      <p:sp>
        <p:nvSpPr>
          <p:cNvPr id="479" name="Shape 479"/>
          <p:cNvSpPr/>
          <p:nvPr/>
        </p:nvSpPr>
        <p:spPr>
          <a:xfrm>
            <a:off x="5822975" y="1589940"/>
            <a:ext cx="808499" cy="8084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57401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4" cy="29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dark">
    <p:bg>
      <p:bgPr>
        <a:solidFill>
          <a:srgbClr val="1C304A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57225" y="623887"/>
            <a:ext cx="7273799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5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4" name="Shape 484"/>
          <p:cNvSpPr txBox="1"/>
          <p:nvPr>
            <p:ph idx="2" type="body"/>
          </p:nvPr>
        </p:nvSpPr>
        <p:spPr>
          <a:xfrm>
            <a:off x="1055483" y="4560814"/>
            <a:ext cx="225299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485" name="Shape 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609" y="4462745"/>
            <a:ext cx="300300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>
            <p:ph idx="3" type="body"/>
          </p:nvPr>
        </p:nvSpPr>
        <p:spPr>
          <a:xfrm>
            <a:off x="684009" y="3455914"/>
            <a:ext cx="1104899" cy="19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4569618" y="4905375"/>
            <a:ext cx="149400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dark">
    <p:bg>
      <p:bgPr>
        <a:solidFill>
          <a:srgbClr val="1C304A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71453" y="649994"/>
            <a:ext cx="6856799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0" name="Shape 490"/>
          <p:cNvSpPr txBox="1"/>
          <p:nvPr>
            <p:ph idx="2" type="body"/>
          </p:nvPr>
        </p:nvSpPr>
        <p:spPr>
          <a:xfrm>
            <a:off x="671453" y="1683413"/>
            <a:ext cx="6856799" cy="32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8320086" y="4814887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lg white">
    <p:bg>
      <p:bgPr>
        <a:solidFill>
          <a:srgbClr val="FEFDFD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664151" y="876300"/>
            <a:ext cx="7810499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+ Image 1/2">
    <p:bg>
      <p:bgPr>
        <a:solidFill>
          <a:srgbClr val="1C304A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pic"/>
          </p:nvPr>
        </p:nvSpPr>
        <p:spPr>
          <a:xfrm flipH="1">
            <a:off x="4576825" y="-26882"/>
            <a:ext cx="4573500" cy="51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64959" y="614869"/>
            <a:ext cx="3013200" cy="2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5" name="Shape 495"/>
          <p:cNvSpPr txBox="1"/>
          <p:nvPr>
            <p:ph idx="3" type="body"/>
          </p:nvPr>
        </p:nvSpPr>
        <p:spPr>
          <a:xfrm>
            <a:off x="669721" y="945387"/>
            <a:ext cx="3003899" cy="32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6" name="Shape 496"/>
          <p:cNvSpPr txBox="1"/>
          <p:nvPr>
            <p:ph idx="4" type="body"/>
          </p:nvPr>
        </p:nvSpPr>
        <p:spPr>
          <a:xfrm>
            <a:off x="686182" y="4349319"/>
            <a:ext cx="2988899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7" name="Shape 497"/>
          <p:cNvSpPr txBox="1"/>
          <p:nvPr>
            <p:ph idx="5" type="body"/>
          </p:nvPr>
        </p:nvSpPr>
        <p:spPr>
          <a:xfrm>
            <a:off x="677116" y="1850822"/>
            <a:ext cx="2988899" cy="19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4569618" y="4905375"/>
            <a:ext cx="149400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brigh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66742" y="1940716"/>
            <a:ext cx="60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1" name="Shape 501"/>
          <p:cNvSpPr txBox="1"/>
          <p:nvPr>
            <p:ph idx="2" type="body"/>
          </p:nvPr>
        </p:nvSpPr>
        <p:spPr>
          <a:xfrm>
            <a:off x="664959" y="614869"/>
            <a:ext cx="3995399" cy="2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8322358" y="4814795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EFDFD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2" type="sldNum"/>
          </p:nvPr>
        </p:nvSpPr>
        <p:spPr>
          <a:xfrm>
            <a:off x="4569618" y="4905375"/>
            <a:ext cx="149400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Text">
    <p:bg>
      <p:bgPr>
        <a:solidFill>
          <a:srgbClr val="1C304A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657225" y="1200150"/>
            <a:ext cx="7273799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7" name="Shape 507"/>
          <p:cNvSpPr txBox="1"/>
          <p:nvPr>
            <p:ph idx="2" type="body"/>
          </p:nvPr>
        </p:nvSpPr>
        <p:spPr>
          <a:xfrm>
            <a:off x="668741" y="3999997"/>
            <a:ext cx="3238499" cy="51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08" name="Shape 5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7" y="4674378"/>
            <a:ext cx="233399" cy="2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idx="12" type="sldNum"/>
          </p:nvPr>
        </p:nvSpPr>
        <p:spPr>
          <a:xfrm>
            <a:off x="4569618" y="4905375"/>
            <a:ext cx="149400" cy="1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for Presentation">
    <p:bg>
      <p:bgPr>
        <a:solidFill>
          <a:srgbClr val="1C304A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ctrTitle"/>
          </p:nvPr>
        </p:nvSpPr>
        <p:spPr>
          <a:xfrm>
            <a:off x="718450" y="525012"/>
            <a:ext cx="73866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5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Shape 515"/>
          <p:cNvSpPr txBox="1"/>
          <p:nvPr>
            <p:ph idx="1" type="subTitle"/>
          </p:nvPr>
        </p:nvSpPr>
        <p:spPr>
          <a:xfrm>
            <a:off x="735279" y="2270703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14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14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14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12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10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8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8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8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Font typeface="Helvetica Neue"/>
              <a:buNone/>
              <a:defRPr b="0" i="0" sz="800" u="none" cap="none" strike="noStrike">
                <a:solidFill>
                  <a:srgbClr val="206E7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6" name="Shape 516"/>
          <p:cNvSpPr txBox="1"/>
          <p:nvPr>
            <p:ph idx="2" type="subTitle"/>
          </p:nvPr>
        </p:nvSpPr>
        <p:spPr>
          <a:xfrm>
            <a:off x="1190575" y="4444053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17" name="Shape 5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8" y="4438373"/>
            <a:ext cx="329400" cy="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Divider Blue">
    <p:bg>
      <p:bgPr>
        <a:solidFill>
          <a:srgbClr val="00C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6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20" name="Shape 520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21" name="Shape 5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LG quote">
    <p:bg>
      <p:bgPr>
        <a:solidFill>
          <a:srgbClr val="00CFF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524" name="Shape 5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7" name="Shape 527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528" name="Shape 5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EFDFD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Blue">
    <p:bg>
      <p:bgPr>
        <a:solidFill>
          <a:srgbClr val="1C304A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6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2" name="Shape 532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33" name="Shape 5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385" y="4667035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lg brigh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664151" y="876300"/>
            <a:ext cx="7810499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bright">
    <p:bg>
      <p:bgPr>
        <a:solidFill>
          <a:srgbClr val="4CD0FB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666741" y="1940716"/>
            <a:ext cx="60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6" name="Shape 536"/>
          <p:cNvSpPr txBox="1"/>
          <p:nvPr>
            <p:ph idx="2" type="body"/>
          </p:nvPr>
        </p:nvSpPr>
        <p:spPr>
          <a:xfrm>
            <a:off x="664958" y="614868"/>
            <a:ext cx="3995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37" name="Shape 5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LG quote"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540" name="Shape 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Photo">
    <p:bg>
      <p:bgPr>
        <a:solidFill>
          <a:srgbClr val="FEFDFD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pic"/>
          </p:nvPr>
        </p:nvSpPr>
        <p:spPr>
          <a:xfrm>
            <a:off x="-9165" y="-7586"/>
            <a:ext cx="9162300" cy="5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4661551" y="3432967"/>
            <a:ext cx="3794099" cy="10293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4569617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lg bright">
    <p:bg>
      <p:bgPr>
        <a:solidFill>
          <a:srgbClr val="4CD0FB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64150" y="876300"/>
            <a:ext cx="78105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47" name="Shape 5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white">
    <p:bg>
      <p:bgPr>
        <a:solidFill>
          <a:srgbClr val="FEFDFD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71452" y="649993"/>
            <a:ext cx="6856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0" name="Shape 550"/>
          <p:cNvSpPr txBox="1"/>
          <p:nvPr>
            <p:ph idx="2" type="body"/>
          </p:nvPr>
        </p:nvSpPr>
        <p:spPr>
          <a:xfrm>
            <a:off x="671452" y="1683413"/>
            <a:ext cx="685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51" name="Shape 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umbered boxes white">
    <p:bg>
      <p:bgPr>
        <a:solidFill>
          <a:srgbClr val="FEFDFD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664958" y="614868"/>
            <a:ext cx="3995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4" name="Shape 554"/>
          <p:cNvSpPr txBox="1"/>
          <p:nvPr>
            <p:ph idx="2" type="body"/>
          </p:nvPr>
        </p:nvSpPr>
        <p:spPr>
          <a:xfrm>
            <a:off x="669720" y="945387"/>
            <a:ext cx="745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5" name="Shape 555"/>
          <p:cNvSpPr txBox="1"/>
          <p:nvPr>
            <p:ph idx="3" type="body"/>
          </p:nvPr>
        </p:nvSpPr>
        <p:spPr>
          <a:xfrm>
            <a:off x="693414" y="1904999"/>
            <a:ext cx="1473299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6" name="Shape 556"/>
          <p:cNvSpPr txBox="1"/>
          <p:nvPr>
            <p:ph idx="4" type="body"/>
          </p:nvPr>
        </p:nvSpPr>
        <p:spPr>
          <a:xfrm>
            <a:off x="785608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7" name="Shape 557"/>
          <p:cNvSpPr txBox="1"/>
          <p:nvPr>
            <p:ph idx="5" type="body"/>
          </p:nvPr>
        </p:nvSpPr>
        <p:spPr>
          <a:xfrm>
            <a:off x="2265622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8" name="Shape 558"/>
          <p:cNvSpPr txBox="1"/>
          <p:nvPr>
            <p:ph idx="6" type="body"/>
          </p:nvPr>
        </p:nvSpPr>
        <p:spPr>
          <a:xfrm>
            <a:off x="2357816" y="3042157"/>
            <a:ext cx="1250699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9" name="Shape 559"/>
          <p:cNvSpPr txBox="1"/>
          <p:nvPr>
            <p:ph idx="7" type="body"/>
          </p:nvPr>
        </p:nvSpPr>
        <p:spPr>
          <a:xfrm>
            <a:off x="3834700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0" name="Shape 560"/>
          <p:cNvSpPr txBox="1"/>
          <p:nvPr>
            <p:ph idx="8" type="body"/>
          </p:nvPr>
        </p:nvSpPr>
        <p:spPr>
          <a:xfrm>
            <a:off x="3926894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1" name="Shape 561"/>
          <p:cNvSpPr txBox="1"/>
          <p:nvPr>
            <p:ph idx="9" type="body"/>
          </p:nvPr>
        </p:nvSpPr>
        <p:spPr>
          <a:xfrm>
            <a:off x="5407514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2" name="Shape 562"/>
          <p:cNvSpPr txBox="1"/>
          <p:nvPr>
            <p:ph idx="13" type="body"/>
          </p:nvPr>
        </p:nvSpPr>
        <p:spPr>
          <a:xfrm>
            <a:off x="5499710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3" name="Shape 563"/>
          <p:cNvSpPr txBox="1"/>
          <p:nvPr>
            <p:ph idx="14" type="body"/>
          </p:nvPr>
        </p:nvSpPr>
        <p:spPr>
          <a:xfrm>
            <a:off x="6981353" y="1904999"/>
            <a:ext cx="1473300" cy="2194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4" name="Shape 564"/>
          <p:cNvSpPr txBox="1"/>
          <p:nvPr>
            <p:ph idx="15" type="body"/>
          </p:nvPr>
        </p:nvSpPr>
        <p:spPr>
          <a:xfrm>
            <a:off x="7073549" y="3042157"/>
            <a:ext cx="125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4569617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White"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6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69" name="Shape 569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46B99"/>
              </a:buClr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70" name="Shape 5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 1">
    <p:bg>
      <p:bgPr>
        <a:solidFill>
          <a:srgbClr val="1C304A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6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737118" y="3585135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74" name="Shape 5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385" y="4667035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Alt Divider">
    <p:bg>
      <p:bgPr>
        <a:solidFill>
          <a:srgbClr val="FEFDFD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1" type="body"/>
          </p:nvPr>
        </p:nvSpPr>
        <p:spPr>
          <a:xfrm>
            <a:off x="664958" y="614868"/>
            <a:ext cx="3995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7" name="Shape 577"/>
          <p:cNvSpPr txBox="1"/>
          <p:nvPr>
            <p:ph idx="2" type="body"/>
          </p:nvPr>
        </p:nvSpPr>
        <p:spPr>
          <a:xfrm>
            <a:off x="666545" y="1843089"/>
            <a:ext cx="6455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78" name="Shape 5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Text">
    <p:bg>
      <p:bgPr>
        <a:solidFill>
          <a:srgbClr val="1C304A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657225" y="1200150"/>
            <a:ext cx="72738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1" name="Shape 581"/>
          <p:cNvSpPr txBox="1"/>
          <p:nvPr>
            <p:ph idx="2" type="body"/>
          </p:nvPr>
        </p:nvSpPr>
        <p:spPr>
          <a:xfrm>
            <a:off x="668741" y="3999996"/>
            <a:ext cx="3238499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white">
    <p:bg>
      <p:bgPr>
        <a:solidFill>
          <a:srgbClr val="FEFDFD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671453" y="649994"/>
            <a:ext cx="68567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671453" y="1683413"/>
            <a:ext cx="6856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le for Print"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ctrTitle"/>
          </p:nvPr>
        </p:nvSpPr>
        <p:spPr>
          <a:xfrm>
            <a:off x="712839" y="536231"/>
            <a:ext cx="7386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5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84" name="Shape 584"/>
          <p:cNvSpPr txBox="1"/>
          <p:nvPr>
            <p:ph idx="1" type="subTitle"/>
          </p:nvPr>
        </p:nvSpPr>
        <p:spPr>
          <a:xfrm>
            <a:off x="729679" y="2287533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1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5" name="Shape 585"/>
          <p:cNvSpPr txBox="1"/>
          <p:nvPr>
            <p:ph idx="2" type="subTitle"/>
          </p:nvPr>
        </p:nvSpPr>
        <p:spPr>
          <a:xfrm>
            <a:off x="1190575" y="4444053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86" name="Shape 5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0" y="4438375"/>
            <a:ext cx="329400" cy="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1 column">
    <p:bg>
      <p:bgPr>
        <a:solidFill>
          <a:srgbClr val="1C304A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26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23399" y="1654657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○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■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●"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3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○"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508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■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●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08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○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508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Helvetica Neue"/>
              <a:buChar char="■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- 2 column">
    <p:bg>
      <p:bgPr>
        <a:solidFill>
          <a:srgbClr val="1C304A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26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97433" y="171406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3" name="Shape 593"/>
          <p:cNvSpPr txBox="1"/>
          <p:nvPr>
            <p:ph idx="2" type="body"/>
          </p:nvPr>
        </p:nvSpPr>
        <p:spPr>
          <a:xfrm>
            <a:off x="4675869" y="173731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4" name="Shape 594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Dark - 3 column bullets">
    <p:bg>
      <p:bgPr>
        <a:solidFill>
          <a:srgbClr val="1C304A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26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97" name="Shape 59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8" name="Shape 598"/>
          <p:cNvSpPr txBox="1"/>
          <p:nvPr>
            <p:ph idx="2" type="body"/>
          </p:nvPr>
        </p:nvSpPr>
        <p:spPr>
          <a:xfrm>
            <a:off x="737118" y="2495158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9" name="Shape 599"/>
          <p:cNvSpPr txBox="1"/>
          <p:nvPr>
            <p:ph idx="3" type="body"/>
          </p:nvPr>
        </p:nvSpPr>
        <p:spPr>
          <a:xfrm>
            <a:off x="3323392" y="2495158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0" name="Shape 600"/>
          <p:cNvSpPr txBox="1"/>
          <p:nvPr>
            <p:ph idx="4" type="body"/>
          </p:nvPr>
        </p:nvSpPr>
        <p:spPr>
          <a:xfrm>
            <a:off x="5909667" y="2495158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1" name="Shape 601"/>
          <p:cNvSpPr/>
          <p:nvPr/>
        </p:nvSpPr>
        <p:spPr>
          <a:xfrm>
            <a:off x="815525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603" name="Shape 603"/>
          <p:cNvSpPr/>
          <p:nvPr/>
        </p:nvSpPr>
        <p:spPr>
          <a:xfrm>
            <a:off x="3375582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3371632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605" name="Shape 605"/>
          <p:cNvSpPr/>
          <p:nvPr/>
        </p:nvSpPr>
        <p:spPr>
          <a:xfrm>
            <a:off x="5993433" y="1865323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598948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385" y="4667035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1 column"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23399" y="16623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●"/>
              <a:defRPr b="0" i="0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○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■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●"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3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○"/>
              <a:defRPr b="0" i="0" sz="1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508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●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08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○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508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SzPct val="1000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"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725279" y="1722018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4" name="Shape 614"/>
          <p:cNvSpPr txBox="1"/>
          <p:nvPr>
            <p:ph idx="2" type="body"/>
          </p:nvPr>
        </p:nvSpPr>
        <p:spPr>
          <a:xfrm>
            <a:off x="4675869" y="1745268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5" name="Shape 61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3 column 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737118" y="2471783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8" name="Shape 618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 txBox="1"/>
          <p:nvPr>
            <p:ph idx="2" type="body"/>
          </p:nvPr>
        </p:nvSpPr>
        <p:spPr>
          <a:xfrm>
            <a:off x="3323392" y="2471783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0" name="Shape 620"/>
          <p:cNvSpPr txBox="1"/>
          <p:nvPr>
            <p:ph idx="3" type="body"/>
          </p:nvPr>
        </p:nvSpPr>
        <p:spPr>
          <a:xfrm>
            <a:off x="5909667" y="2471783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1" name="Shape 621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22" name="Shape 622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3" name="Shape 623"/>
          <p:cNvSpPr/>
          <p:nvPr/>
        </p:nvSpPr>
        <p:spPr>
          <a:xfrm>
            <a:off x="815525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625" name="Shape 625"/>
          <p:cNvSpPr/>
          <p:nvPr/>
        </p:nvSpPr>
        <p:spPr>
          <a:xfrm>
            <a:off x="3375582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371632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627" name="Shape 627"/>
          <p:cNvSpPr/>
          <p:nvPr/>
        </p:nvSpPr>
        <p:spPr>
          <a:xfrm>
            <a:off x="5993433" y="1841948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598948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- 2 column icons">
    <p:bg>
      <p:bgPr>
        <a:solidFill>
          <a:srgbClr val="FFFF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2" name="Shape 632"/>
          <p:cNvSpPr/>
          <p:nvPr/>
        </p:nvSpPr>
        <p:spPr>
          <a:xfrm>
            <a:off x="815525" y="1804117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4349048" y="1804117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5" name="Shape 635"/>
          <p:cNvSpPr txBox="1"/>
          <p:nvPr>
            <p:ph idx="3" type="body"/>
          </p:nvPr>
        </p:nvSpPr>
        <p:spPr>
          <a:xfrm>
            <a:off x="1493787" y="3313630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6" name="Shape 63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4349048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Shape 638"/>
          <p:cNvSpPr txBox="1"/>
          <p:nvPr>
            <p:ph idx="4" type="body"/>
          </p:nvPr>
        </p:nvSpPr>
        <p:spPr>
          <a:xfrm>
            <a:off x="5027312" y="3313630"/>
            <a:ext cx="2622899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9" name="Shape 639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2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640" name="Shape 6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right - 2 column icons">
    <p:bg>
      <p:bgPr>
        <a:solidFill>
          <a:srgbClr val="00C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1493787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3" name="Shape 643"/>
          <p:cNvSpPr/>
          <p:nvPr/>
        </p:nvSpPr>
        <p:spPr>
          <a:xfrm>
            <a:off x="815525" y="1804117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4349048" y="1804117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Shape 645"/>
          <p:cNvSpPr txBox="1"/>
          <p:nvPr>
            <p:ph idx="2" type="body"/>
          </p:nvPr>
        </p:nvSpPr>
        <p:spPr>
          <a:xfrm>
            <a:off x="5027312" y="1694407"/>
            <a:ext cx="2622899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6" name="Shape 646"/>
          <p:cNvSpPr txBox="1"/>
          <p:nvPr>
            <p:ph idx="3" type="body"/>
          </p:nvPr>
        </p:nvSpPr>
        <p:spPr>
          <a:xfrm>
            <a:off x="1493787" y="3313630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7" name="Shape 64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49048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 txBox="1"/>
          <p:nvPr>
            <p:ph idx="4" type="body"/>
          </p:nvPr>
        </p:nvSpPr>
        <p:spPr>
          <a:xfrm>
            <a:off x="5027312" y="3313630"/>
            <a:ext cx="2622899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0" name="Shape 650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2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pic>
        <p:nvPicPr>
          <p:cNvPr id="651" name="Shape 6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 boxes">
    <p:bg>
      <p:bgPr>
        <a:solidFill>
          <a:srgbClr val="FFFFF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ctrTitle"/>
          </p:nvPr>
        </p:nvSpPr>
        <p:spPr>
          <a:xfrm>
            <a:off x="718660" y="614725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54" name="Shape 654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C304A"/>
              </a:buClr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5" name="Shape 655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656" name="Shape 656"/>
          <p:cNvSpPr txBox="1"/>
          <p:nvPr>
            <p:ph idx="2" type="body"/>
          </p:nvPr>
        </p:nvSpPr>
        <p:spPr>
          <a:xfrm>
            <a:off x="873512" y="3007750"/>
            <a:ext cx="1278899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7" name="Shape 657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658" name="Shape 658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9" name="Shape 659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660" name="Shape 660"/>
          <p:cNvSpPr txBox="1"/>
          <p:nvPr>
            <p:ph idx="4" type="body"/>
          </p:nvPr>
        </p:nvSpPr>
        <p:spPr>
          <a:xfrm>
            <a:off x="3933912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1" name="Shape 661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662" name="Shape 662"/>
          <p:cNvSpPr txBox="1"/>
          <p:nvPr>
            <p:ph idx="5" type="body"/>
          </p:nvPr>
        </p:nvSpPr>
        <p:spPr>
          <a:xfrm>
            <a:off x="5464112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3" name="Shape 663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664" name="Shape 664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665" name="Shape 6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 dark">
    <p:bg>
      <p:bgPr>
        <a:solidFill>
          <a:srgbClr val="1C304A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671453" y="649994"/>
            <a:ext cx="6856799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671453" y="1683413"/>
            <a:ext cx="68567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316117" y="4814887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rge Photo">
    <p:bg>
      <p:bgPr>
        <a:solidFill>
          <a:srgbClr val="666666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Shape 667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3" y="-39167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rIns="167425" tIns="167425">
            <a:noAutofit/>
          </a:bodyPr>
          <a:lstStyle/>
          <a:p>
            <a: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9" name="Shape 669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ark Blue Section Title 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2">
            <a:alphaModFix/>
          </a:blip>
          <a:srcRect b="30901" l="47427" r="11416" t="6909"/>
          <a:stretch/>
        </p:blipFill>
        <p:spPr>
          <a:xfrm>
            <a:off x="4572000" y="-42839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 txBox="1"/>
          <p:nvPr>
            <p:ph idx="12" type="sldNum"/>
          </p:nvPr>
        </p:nvSpPr>
        <p:spPr>
          <a:xfrm>
            <a:off x="8472450" y="4881625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Source Sans Pro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674" name="Shape 674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1" i="0" sz="26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buClr>
                <a:srgbClr val="1C304A"/>
              </a:buClr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6" name="Shape 676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79" name="Shape 679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ct val="25000"/>
              <a:buFont typeface="Helvetica Neue"/>
              <a:buNone/>
            </a:pPr>
            <a:r>
              <a:rPr b="1" i="0" lang="en" sz="2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ct val="250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icons from master slide for use in your presentation (Slide&gt;Edit master) </a:t>
            </a: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331" y="126122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280" y="1268637"/>
            <a:ext cx="628500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0074" y="1268648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1950" y="2083073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1875" y="2083073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800" y="2058425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2475" y="1322775"/>
            <a:ext cx="654900" cy="6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1050" y="1255459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04100" y="1308523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01225" y="1255459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36400" y="1255459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99075" y="1202398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23950" y="1184087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28600" y="2138361"/>
            <a:ext cx="599400" cy="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26025" y="3077560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0662" y="3048649"/>
            <a:ext cx="654899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991050" y="3063099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02475" y="3118601"/>
            <a:ext cx="654900" cy="6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329075" y="2957985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73300" y="3781903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83862" y="3828303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89062" y="3799853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02600" y="3764703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4056" y="3703078"/>
            <a:ext cx="654899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45130" y="3764703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402600" y="29579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33280" y="29579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07407" y="29579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244250" y="20830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402600" y="20830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426830" y="2083074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07407" y="1992099"/>
            <a:ext cx="6549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975550" y="3830228"/>
            <a:ext cx="761400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228837" y="3027161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209950" y="2065111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002475" y="3852957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949811" y="3830228"/>
            <a:ext cx="654900" cy="6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b="0" i="0" lang="en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 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/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ct val="25000"/>
              <a:buFont typeface="Helvetica Neue"/>
              <a:buNone/>
            </a:pPr>
            <a:r>
              <a:rPr b="1" i="0" lang="en" sz="2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ct val="250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b="0" i="0" lang="en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b="0" i="0" lang="en" sz="10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721" name="Shape 721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717781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2723381" y="2398440"/>
            <a:ext cx="8912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3728980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734580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</a:p>
        </p:txBody>
      </p:sp>
      <p:sp>
        <p:nvSpPr>
          <p:cNvPr id="731" name="Shape 731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 txBox="1"/>
          <p:nvPr/>
        </p:nvSpPr>
        <p:spPr>
          <a:xfrm>
            <a:off x="5740180" y="2398440"/>
            <a:ext cx="8912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772" y="1074050"/>
            <a:ext cx="16929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+ Image 1/2">
    <p:bg>
      <p:bgPr>
        <a:solidFill>
          <a:srgbClr val="1C304A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pic"/>
          </p:nvPr>
        </p:nvSpPr>
        <p:spPr>
          <a:xfrm flipH="1">
            <a:off x="4576825" y="-26881"/>
            <a:ext cx="45735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64958" y="614868"/>
            <a:ext cx="3013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7" name="Shape 737"/>
          <p:cNvSpPr txBox="1"/>
          <p:nvPr>
            <p:ph idx="3" type="body"/>
          </p:nvPr>
        </p:nvSpPr>
        <p:spPr>
          <a:xfrm>
            <a:off x="669720" y="945387"/>
            <a:ext cx="300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8" name="Shape 738"/>
          <p:cNvSpPr txBox="1"/>
          <p:nvPr>
            <p:ph idx="4" type="body"/>
          </p:nvPr>
        </p:nvSpPr>
        <p:spPr>
          <a:xfrm>
            <a:off x="686181" y="4349319"/>
            <a:ext cx="298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9" name="Shape 739"/>
          <p:cNvSpPr txBox="1"/>
          <p:nvPr>
            <p:ph idx="5" type="body"/>
          </p:nvPr>
        </p:nvSpPr>
        <p:spPr>
          <a:xfrm>
            <a:off x="677116" y="1850822"/>
            <a:ext cx="2988899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for Presentation">
    <p:bg>
      <p:bgPr>
        <a:solidFill>
          <a:srgbClr val="1C304A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ctrTitle"/>
          </p:nvPr>
        </p:nvSpPr>
        <p:spPr>
          <a:xfrm>
            <a:off x="718450" y="525012"/>
            <a:ext cx="7386600" cy="165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000"/>
            </a:lvl2pPr>
            <a:lvl3pPr lvl="2" rtl="0" algn="ctr">
              <a:spcBef>
                <a:spcPts val="0"/>
              </a:spcBef>
              <a:buSzPct val="100000"/>
              <a:defRPr sz="5000"/>
            </a:lvl3pPr>
            <a:lvl4pPr lvl="3" rtl="0" algn="ctr">
              <a:spcBef>
                <a:spcPts val="0"/>
              </a:spcBef>
              <a:buSzPct val="100000"/>
              <a:defRPr sz="5000"/>
            </a:lvl4pPr>
            <a:lvl5pPr lvl="4" rtl="0" algn="ctr">
              <a:spcBef>
                <a:spcPts val="0"/>
              </a:spcBef>
              <a:buSzPct val="100000"/>
              <a:defRPr sz="5000"/>
            </a:lvl5pPr>
            <a:lvl6pPr lvl="5" rtl="0" algn="ctr">
              <a:spcBef>
                <a:spcPts val="0"/>
              </a:spcBef>
              <a:buSzPct val="100000"/>
              <a:defRPr sz="5000"/>
            </a:lvl6pPr>
            <a:lvl7pPr lvl="6" rtl="0" algn="ctr">
              <a:spcBef>
                <a:spcPts val="0"/>
              </a:spcBef>
              <a:buSzPct val="100000"/>
              <a:defRPr sz="5000"/>
            </a:lvl7pPr>
            <a:lvl8pPr lvl="7" rtl="0" algn="ctr">
              <a:spcBef>
                <a:spcPts val="0"/>
              </a:spcBef>
              <a:buSzPct val="100000"/>
              <a:defRPr sz="5000"/>
            </a:lvl8pPr>
            <a:lvl9pPr lvl="8" rtl="0" algn="ctr">
              <a:spcBef>
                <a:spcPts val="0"/>
              </a:spcBef>
              <a:buSzPct val="100000"/>
              <a:defRPr sz="5000"/>
            </a:lvl9pPr>
          </a:lstStyle>
          <a:p/>
        </p:txBody>
      </p:sp>
      <p:sp>
        <p:nvSpPr>
          <p:cNvPr id="746" name="Shape 746"/>
          <p:cNvSpPr txBox="1"/>
          <p:nvPr>
            <p:ph idx="1" type="subTitle"/>
          </p:nvPr>
        </p:nvSpPr>
        <p:spPr>
          <a:xfrm>
            <a:off x="735280" y="2270704"/>
            <a:ext cx="43893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ct val="1000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747" name="Shape 747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748" name="Shape 7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9" y="4438374"/>
            <a:ext cx="329349" cy="3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le for Print">
    <p:bg>
      <p:bgPr>
        <a:solidFill>
          <a:srgbClr val="FFFF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ctrTitle"/>
          </p:nvPr>
        </p:nvSpPr>
        <p:spPr>
          <a:xfrm>
            <a:off x="712839" y="536231"/>
            <a:ext cx="7386600" cy="925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51" name="Shape 751"/>
          <p:cNvSpPr txBox="1"/>
          <p:nvPr>
            <p:ph idx="1" type="subTitle"/>
          </p:nvPr>
        </p:nvSpPr>
        <p:spPr>
          <a:xfrm>
            <a:off x="729680" y="2287533"/>
            <a:ext cx="43893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1000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52" name="Shape 752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753" name="Shape 7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Divider Blue">
    <p:bg>
      <p:bgPr>
        <a:solidFill>
          <a:srgbClr val="00C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56" name="Shape 756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57" name="Shape 75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758" name="Shape 7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Dark Blue">
    <p:bg>
      <p:bgPr>
        <a:solidFill>
          <a:srgbClr val="1C304A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CFFF"/>
                </a:solidFill>
              </a:rPr>
              <a:t>‹#›</a:t>
            </a:fld>
          </a:p>
        </p:txBody>
      </p:sp>
      <p:sp>
        <p:nvSpPr>
          <p:cNvPr id="761" name="Shape 761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0CFFF"/>
              </a:buClr>
              <a:buSzPct val="100000"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62" name="Shape 762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pic>
        <p:nvPicPr>
          <p:cNvPr id="763" name="Shape 7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49"/>
            <a:ext cx="201374" cy="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White">
    <p:bg>
      <p:bgPr>
        <a:solidFill>
          <a:srgbClr val="FFFFFF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66" name="Shape 766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1C304A"/>
              </a:buClr>
              <a:buSzPct val="100000"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1C304A"/>
              </a:buClr>
              <a:buSzPct val="100000"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67" name="Shape 76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18F-Logo-S.png" id="768" name="Shape 7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08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54.xml"/><Relationship Id="rId27" Type="http://schemas.openxmlformats.org/officeDocument/2006/relationships/theme" Target="../theme/theme6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C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471" y="4674092"/>
            <a:ext cx="234000" cy="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idx="12" type="sldNum"/>
          </p:nvPr>
        </p:nvSpPr>
        <p:spPr>
          <a:xfrm>
            <a:off x="8318389" y="4814795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rIns="19050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2965449" y="2493962"/>
            <a:ext cx="7810499" cy="17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C304A"/>
              </a:buClr>
              <a:buSzPct val="62500"/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2692207" y="3333750"/>
            <a:ext cx="7810499" cy="4294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Helvetica Neue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4" name="Shape 9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1" r:id="rId25"/>
    <p:sldLayoutId id="214748380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/>
          <p:nvPr>
            <p:ph idx="1" type="body"/>
          </p:nvPr>
        </p:nvSpPr>
        <p:spPr>
          <a:xfrm>
            <a:off x="664959" y="614869"/>
            <a:ext cx="3995399" cy="2430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1" name="Shape 1201"/>
          <p:cNvSpPr txBox="1"/>
          <p:nvPr>
            <p:ph idx="2" type="body"/>
          </p:nvPr>
        </p:nvSpPr>
        <p:spPr>
          <a:xfrm>
            <a:off x="666550" y="614875"/>
            <a:ext cx="7961100" cy="36036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500">
                <a:solidFill>
                  <a:srgbClr val="00CFFF"/>
                </a:solidFill>
              </a:rPr>
              <a:t>Introduction</a:t>
            </a:r>
          </a:p>
        </p:txBody>
      </p:sp>
      <p:sp>
        <p:nvSpPr>
          <p:cNvPr id="1202" name="Shape 1202"/>
          <p:cNvSpPr txBox="1"/>
          <p:nvPr/>
        </p:nvSpPr>
        <p:spPr>
          <a:xfrm>
            <a:off x="5707625" y="4065025"/>
            <a:ext cx="2462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Jessie Posilkin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>
            <p:ph idx="1" type="body"/>
          </p:nvPr>
        </p:nvSpPr>
        <p:spPr>
          <a:xfrm>
            <a:off x="666750" y="636951"/>
            <a:ext cx="7615500" cy="4079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3600"/>
              <a:t>What is Agile?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Individuals and interactions</a:t>
            </a:r>
            <a:r>
              <a:rPr b="0" lang="en" sz="2400">
                <a:solidFill>
                  <a:srgbClr val="000000"/>
                </a:solidFill>
              </a:rPr>
              <a:t> over processes and tools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Working software</a:t>
            </a:r>
            <a:r>
              <a:rPr b="0" lang="en" sz="2400">
                <a:solidFill>
                  <a:srgbClr val="000000"/>
                </a:solidFill>
              </a:rPr>
              <a:t> over comprehensive documentation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Customer collaboration</a:t>
            </a:r>
            <a:r>
              <a:rPr b="0" lang="en" sz="2400">
                <a:solidFill>
                  <a:srgbClr val="000000"/>
                </a:solidFill>
              </a:rPr>
              <a:t> over contract negotiation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Responding to change</a:t>
            </a:r>
            <a:r>
              <a:rPr b="0" lang="en" sz="2400">
                <a:solidFill>
                  <a:srgbClr val="000000"/>
                </a:solidFill>
              </a:rPr>
              <a:t> over following a plan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" sz="1800">
                <a:solidFill>
                  <a:srgbClr val="000000"/>
                </a:solidFill>
              </a:rPr>
              <a:t>That is, while there is value in the items on the right,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" sz="1800">
                <a:solidFill>
                  <a:srgbClr val="000000"/>
                </a:solidFill>
              </a:rPr>
              <a:t>we value the items on the left more.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3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Shape 1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2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a00d8341ca4d953ef01a511e114a3970c-pi" id="1268" name="Shape 1268"/>
          <p:cNvPicPr preferRelativeResize="0"/>
          <p:nvPr/>
        </p:nvPicPr>
        <p:blipFill rotWithShape="1">
          <a:blip r:embed="rId3">
            <a:alphaModFix/>
          </a:blip>
          <a:srcRect b="0" l="709" r="2089" t="0"/>
          <a:stretch/>
        </p:blipFill>
        <p:spPr>
          <a:xfrm>
            <a:off x="1003600" y="0"/>
            <a:ext cx="70984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Agile in Action</a:t>
            </a:r>
          </a:p>
        </p:txBody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712849" y="1133600"/>
            <a:ext cx="789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/>
              <a:t>Don’t look for the perfect solution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/>
              <a:t>Be willing to experiment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/>
              <a:t>Take time to learn and to get things wrong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Prototyping</a:t>
            </a:r>
          </a:p>
        </p:txBody>
      </p:sp>
      <p:pic>
        <p:nvPicPr>
          <p:cNvPr descr="animation.gif" id="1280" name="Shape 1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00" y="1133599"/>
            <a:ext cx="6056499" cy="3766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idx="1" type="body"/>
          </p:nvPr>
        </p:nvSpPr>
        <p:spPr>
          <a:xfrm>
            <a:off x="664959" y="614869"/>
            <a:ext cx="3995400" cy="242999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 txBox="1"/>
          <p:nvPr>
            <p:ph idx="2" type="body"/>
          </p:nvPr>
        </p:nvSpPr>
        <p:spPr>
          <a:xfrm>
            <a:off x="666550" y="614875"/>
            <a:ext cx="7961100" cy="36036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500">
                <a:solidFill>
                  <a:srgbClr val="00CFFF"/>
                </a:solidFill>
              </a:rPr>
              <a:t>Introduction to 18F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5707625" y="4065025"/>
            <a:ext cx="2462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Jessie Posilkin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>
            <p:ph type="ctrTitle"/>
          </p:nvPr>
        </p:nvSpPr>
        <p:spPr>
          <a:xfrm>
            <a:off x="640250" y="774725"/>
            <a:ext cx="7723500" cy="373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/>
              <a:t>18F is a civic consultancy </a:t>
            </a:r>
            <a:r>
              <a:rPr i="1" lang="en" sz="3000">
                <a:solidFill>
                  <a:srgbClr val="B3EFFF"/>
                </a:solidFill>
              </a:rPr>
              <a:t>for</a:t>
            </a:r>
            <a:r>
              <a:rPr lang="en" sz="3000"/>
              <a:t> the U.S. government, </a:t>
            </a:r>
            <a:r>
              <a:rPr i="1" lang="en" sz="3000">
                <a:solidFill>
                  <a:srgbClr val="B3EFFF"/>
                </a:solidFill>
              </a:rPr>
              <a:t>inside</a:t>
            </a:r>
            <a:r>
              <a:rPr lang="en" sz="3000"/>
              <a:t> the U.S. government.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/>
              <a:t>We just turned </a:t>
            </a:r>
            <a:r>
              <a:rPr lang="en" sz="3000">
                <a:solidFill>
                  <a:srgbClr val="FFFFFF"/>
                </a:solidFill>
              </a:rPr>
              <a:t>3</a:t>
            </a:r>
            <a:r>
              <a:rPr lang="en" sz="3000"/>
              <a:t> and have </a:t>
            </a:r>
            <a:r>
              <a:rPr lang="en" sz="3000">
                <a:solidFill>
                  <a:srgbClr val="FFFFFF"/>
                </a:solidFill>
              </a:rPr>
              <a:t>200</a:t>
            </a:r>
            <a:r>
              <a:rPr lang="en" sz="3000"/>
              <a:t> people.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Shape 1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1984" y="0"/>
            <a:ext cx="9927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/>
          <p:nvPr/>
        </p:nvSpPr>
        <p:spPr>
          <a:xfrm>
            <a:off x="1012748" y="541224"/>
            <a:ext cx="209100" cy="209100"/>
          </a:xfrm>
          <a:prstGeom prst="ellipse">
            <a:avLst/>
          </a:prstGeom>
          <a:solidFill>
            <a:srgbClr val="666666"/>
          </a:solidFill>
          <a:ln cap="flat" cmpd="sng" w="19050">
            <a:solidFill>
              <a:srgbClr val="FEFDF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5731914" y="3689698"/>
            <a:ext cx="3804000" cy="14538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281000" lIns="281000" rIns="281000" tIns="2810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ct val="25000"/>
              <a:buFont typeface="Helvetica Neue"/>
              <a:buNone/>
            </a:pPr>
            <a:r>
              <a:rPr b="1" lang="en" sz="3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</a:t>
            </a:r>
            <a:r>
              <a:rPr b="1" i="0" lang="en" sz="3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people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5B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233E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45% DC</a:t>
            </a:r>
            <a:br>
              <a:rPr b="1" i="0" lang="en" sz="1600" u="none" cap="none" strike="noStrike">
                <a:solidFill>
                  <a:srgbClr val="233E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1600" u="none" cap="none" strike="noStrike">
                <a:solidFill>
                  <a:srgbClr val="233E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55% everywhere else</a:t>
            </a:r>
          </a:p>
        </p:txBody>
      </p:sp>
      <p:sp>
        <p:nvSpPr>
          <p:cNvPr id="1222" name="Shape 1222"/>
          <p:cNvSpPr/>
          <p:nvPr/>
        </p:nvSpPr>
        <p:spPr>
          <a:xfrm>
            <a:off x="3312201" y="2239573"/>
            <a:ext cx="169500" cy="169500"/>
          </a:xfrm>
          <a:prstGeom prst="ellipse">
            <a:avLst/>
          </a:prstGeom>
          <a:solidFill>
            <a:srgbClr val="666666"/>
          </a:solidFill>
          <a:ln cap="flat" cmpd="sng" w="19050">
            <a:solidFill>
              <a:srgbClr val="FEFDF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2681200" y="1398248"/>
            <a:ext cx="169500" cy="169500"/>
          </a:xfrm>
          <a:prstGeom prst="ellipse">
            <a:avLst/>
          </a:prstGeom>
          <a:solidFill>
            <a:srgbClr val="666666"/>
          </a:solidFill>
          <a:ln cap="flat" cmpd="sng" w="19050">
            <a:solidFill>
              <a:srgbClr val="FEFDF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t/>
            </a:r>
            <a:endParaRPr b="1" i="0" sz="75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type="ctrTitle"/>
          </p:nvPr>
        </p:nvSpPr>
        <p:spPr>
          <a:xfrm>
            <a:off x="712850" y="536200"/>
            <a:ext cx="7352700" cy="37329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5000"/>
              </a:lnSpc>
              <a:spcBef>
                <a:spcPts val="0"/>
              </a:spcBef>
              <a:buNone/>
            </a:pPr>
            <a:r>
              <a:rPr lang="en" sz="3600"/>
              <a:t>Helping government </a:t>
            </a:r>
            <a:r>
              <a:rPr lang="en" sz="3600">
                <a:solidFill>
                  <a:srgbClr val="FFFFFF"/>
                </a:solidFill>
                <a:highlight>
                  <a:srgbClr val="233E5B"/>
                </a:highlight>
              </a:rPr>
              <a:t>buy better </a:t>
            </a:r>
            <a:r>
              <a:rPr lang="en" sz="3600"/>
              <a:t>technology and make more </a:t>
            </a:r>
            <a:r>
              <a:rPr lang="en" sz="3600">
                <a:solidFill>
                  <a:srgbClr val="FFFFFF"/>
                </a:solidFill>
                <a:highlight>
                  <a:srgbClr val="233E5B"/>
                </a:highlight>
              </a:rPr>
              <a:t>effective procurement</a:t>
            </a:r>
            <a:r>
              <a:rPr lang="en" sz="3600">
                <a:solidFill>
                  <a:srgbClr val="1C304A"/>
                </a:solidFill>
              </a:rPr>
              <a:t> decisions</a:t>
            </a:r>
            <a:r>
              <a:rPr lang="en" sz="360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>
            <p:ph idx="2" type="body"/>
          </p:nvPr>
        </p:nvSpPr>
        <p:spPr>
          <a:xfrm>
            <a:off x="4675869" y="1745269"/>
            <a:ext cx="3617699" cy="263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Consulting</a:t>
            </a:r>
            <a:r>
              <a:rPr lang="en" sz="2400"/>
              <a:t>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Discovery sprints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RFP ghostwriting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Product management</a:t>
            </a:r>
          </a:p>
        </p:txBody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725280" y="1722019"/>
            <a:ext cx="3617700" cy="263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Procurement</a:t>
            </a:r>
          </a:p>
          <a:p>
            <a:pPr indent="-3810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Agile BPA</a:t>
            </a:r>
          </a:p>
          <a:p>
            <a:pPr indent="-3810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Micropurchasing</a:t>
            </a:r>
          </a:p>
          <a:p>
            <a:pPr indent="-381000" lvl="0" marL="45720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CO collaboration</a:t>
            </a:r>
          </a:p>
        </p:txBody>
      </p:sp>
      <p:sp>
        <p:nvSpPr>
          <p:cNvPr id="1235" name="Shape 1235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C304A"/>
                </a:solidFill>
              </a:rPr>
              <a:t>Acquisition Services </a:t>
            </a:r>
          </a:p>
        </p:txBody>
      </p:sp>
      <p:cxnSp>
        <p:nvCxnSpPr>
          <p:cNvPr id="1236" name="Shape 1236"/>
          <p:cNvCxnSpPr/>
          <p:nvPr/>
        </p:nvCxnSpPr>
        <p:spPr>
          <a:xfrm>
            <a:off x="787677" y="1195975"/>
            <a:ext cx="3745500" cy="0"/>
          </a:xfrm>
          <a:prstGeom prst="straightConnector1">
            <a:avLst/>
          </a:prstGeom>
          <a:noFill/>
          <a:ln cap="flat" cmpd="sng" w="76200">
            <a:solidFill>
              <a:srgbClr val="046B9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4-05 at 10.09.34 AM.png" id="1241" name="Shape 1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875"/>
            <a:ext cx="9143998" cy="37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Brainstorm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ctrTitle"/>
          </p:nvPr>
        </p:nvSpPr>
        <p:spPr>
          <a:xfrm>
            <a:off x="712839" y="536231"/>
            <a:ext cx="7386600" cy="92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Communication is hard</a:t>
            </a:r>
          </a:p>
        </p:txBody>
      </p:sp>
      <p:pic>
        <p:nvPicPr>
          <p:cNvPr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58851"/>
            <a:ext cx="7620000" cy="29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Shape 1253"/>
          <p:cNvSpPr txBox="1"/>
          <p:nvPr>
            <p:ph idx="2" type="subTitle"/>
          </p:nvPr>
        </p:nvSpPr>
        <p:spPr>
          <a:xfrm>
            <a:off x="1190575" y="4444054"/>
            <a:ext cx="2736000" cy="26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8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C304A"/>
      </a:dk1>
      <a:lt1>
        <a:srgbClr val="FFFFFF"/>
      </a:lt1>
      <a:dk2>
        <a:srgbClr val="DE6A10"/>
      </a:dk2>
      <a:lt2>
        <a:srgbClr val="00882B"/>
      </a:lt2>
      <a:accent1>
        <a:srgbClr val="E5E5E5"/>
      </a:accent1>
      <a:accent2>
        <a:srgbClr val="DCDEE0"/>
      </a:accent2>
      <a:accent3>
        <a:srgbClr val="A6AAA9"/>
      </a:accent3>
      <a:accent4>
        <a:srgbClr val="53585F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